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22"/>
  </p:notesMasterIdLst>
  <p:handoutMasterIdLst>
    <p:handoutMasterId r:id="rId23"/>
  </p:handoutMasterIdLst>
  <p:sldIdLst>
    <p:sldId id="298" r:id="rId5"/>
    <p:sldId id="309" r:id="rId6"/>
    <p:sldId id="310" r:id="rId7"/>
    <p:sldId id="311" r:id="rId8"/>
    <p:sldId id="312" r:id="rId9"/>
    <p:sldId id="316" r:id="rId10"/>
    <p:sldId id="313" r:id="rId11"/>
    <p:sldId id="315" r:id="rId12"/>
    <p:sldId id="314" r:id="rId13"/>
    <p:sldId id="305" r:id="rId14"/>
    <p:sldId id="317" r:id="rId15"/>
    <p:sldId id="318" r:id="rId16"/>
    <p:sldId id="319" r:id="rId17"/>
    <p:sldId id="320" r:id="rId18"/>
    <p:sldId id="321" r:id="rId19"/>
    <p:sldId id="322" r:id="rId20"/>
    <p:sldId id="324" r:id="rId21"/>
  </p:sldIdLst>
  <p:sldSz cx="12192000" cy="6858000"/>
  <p:notesSz cx="6858000" cy="9144000"/>
  <p:defaultTextStyle>
    <a:defPPr rtl="0"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A752BE-2364-4CA1-857E-1FE5FF3FC43D}" v="16" dt="2024-01-02T19:07:50.3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19" autoAdjust="0"/>
  </p:normalViewPr>
  <p:slideViewPr>
    <p:cSldViewPr snapToGrid="0">
      <p:cViewPr varScale="1">
        <p:scale>
          <a:sx n="111" d="100"/>
          <a:sy n="111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éstor Bueno" userId="d61a9449-f677-48d7-b4ab-5c8db4ace4f7" providerId="ADAL" clId="{1FA752BE-2364-4CA1-857E-1FE5FF3FC43D}"/>
    <pc:docChg chg="custSel modSld">
      <pc:chgData name="Néstor Bueno" userId="d61a9449-f677-48d7-b4ab-5c8db4ace4f7" providerId="ADAL" clId="{1FA752BE-2364-4CA1-857E-1FE5FF3FC43D}" dt="2024-01-02T19:07:55.856" v="100" actId="1076"/>
      <pc:docMkLst>
        <pc:docMk/>
      </pc:docMkLst>
      <pc:sldChg chg="modSp">
        <pc:chgData name="Néstor Bueno" userId="d61a9449-f677-48d7-b4ab-5c8db4ace4f7" providerId="ADAL" clId="{1FA752BE-2364-4CA1-857E-1FE5FF3FC43D}" dt="2024-01-02T18:52:07.896" v="0"/>
        <pc:sldMkLst>
          <pc:docMk/>
          <pc:sldMk cId="193143965" sldId="298"/>
        </pc:sldMkLst>
        <pc:spChg chg="mod">
          <ac:chgData name="Néstor Bueno" userId="d61a9449-f677-48d7-b4ab-5c8db4ace4f7" providerId="ADAL" clId="{1FA752BE-2364-4CA1-857E-1FE5FF3FC43D}" dt="2024-01-02T18:52:07.896" v="0"/>
          <ac:spMkLst>
            <pc:docMk/>
            <pc:sldMk cId="193143965" sldId="298"/>
            <ac:spMk id="3" creationId="{255E1F2F-E259-4EA8-9FFD-3A10AF541859}"/>
          </ac:spMkLst>
        </pc:spChg>
        <pc:picChg chg="mod">
          <ac:chgData name="Néstor Bueno" userId="d61a9449-f677-48d7-b4ab-5c8db4ace4f7" providerId="ADAL" clId="{1FA752BE-2364-4CA1-857E-1FE5FF3FC43D}" dt="2024-01-02T18:52:07.896" v="0"/>
          <ac:picMkLst>
            <pc:docMk/>
            <pc:sldMk cId="193143965" sldId="298"/>
            <ac:picMk id="4" creationId="{65810330-F0B5-43C9-BC34-094FFB5C0529}"/>
          </ac:picMkLst>
        </pc:picChg>
      </pc:sldChg>
      <pc:sldChg chg="modSp">
        <pc:chgData name="Néstor Bueno" userId="d61a9449-f677-48d7-b4ab-5c8db4ace4f7" providerId="ADAL" clId="{1FA752BE-2364-4CA1-857E-1FE5FF3FC43D}" dt="2024-01-02T18:52:07.896" v="0"/>
        <pc:sldMkLst>
          <pc:docMk/>
          <pc:sldMk cId="2204747870" sldId="305"/>
        </pc:sldMkLst>
        <pc:spChg chg="mod">
          <ac:chgData name="Néstor Bueno" userId="d61a9449-f677-48d7-b4ab-5c8db4ace4f7" providerId="ADAL" clId="{1FA752BE-2364-4CA1-857E-1FE5FF3FC43D}" dt="2024-01-02T18:52:07.896" v="0"/>
          <ac:spMkLst>
            <pc:docMk/>
            <pc:sldMk cId="2204747870" sldId="305"/>
            <ac:spMk id="3" creationId="{255E1F2F-E259-4EA8-9FFD-3A10AF541859}"/>
          </ac:spMkLst>
        </pc:spChg>
      </pc:sldChg>
      <pc:sldChg chg="delSp modSp mod">
        <pc:chgData name="Néstor Bueno" userId="d61a9449-f677-48d7-b4ab-5c8db4ace4f7" providerId="ADAL" clId="{1FA752BE-2364-4CA1-857E-1FE5FF3FC43D}" dt="2024-01-02T18:53:26.085" v="10" actId="20577"/>
        <pc:sldMkLst>
          <pc:docMk/>
          <pc:sldMk cId="3628595536" sldId="309"/>
        </pc:sldMkLst>
        <pc:spChg chg="mod">
          <ac:chgData name="Néstor Bueno" userId="d61a9449-f677-48d7-b4ab-5c8db4ace4f7" providerId="ADAL" clId="{1FA752BE-2364-4CA1-857E-1FE5FF3FC43D}" dt="2024-01-02T18:53:26.085" v="10" actId="20577"/>
          <ac:spMkLst>
            <pc:docMk/>
            <pc:sldMk cId="3628595536" sldId="309"/>
            <ac:spMk id="4" creationId="{2DAB2C80-CC50-36FA-D4E6-425B5F495CEE}"/>
          </ac:spMkLst>
        </pc:spChg>
        <pc:picChg chg="del">
          <ac:chgData name="Néstor Bueno" userId="d61a9449-f677-48d7-b4ab-5c8db4ace4f7" providerId="ADAL" clId="{1FA752BE-2364-4CA1-857E-1FE5FF3FC43D}" dt="2024-01-02T18:52:39.789" v="1" actId="478"/>
          <ac:picMkLst>
            <pc:docMk/>
            <pc:sldMk cId="3628595536" sldId="309"/>
            <ac:picMk id="3" creationId="{47ACB2E0-B916-205E-EE9E-BCD0662A9469}"/>
          </ac:picMkLst>
        </pc:picChg>
        <pc:picChg chg="mod ord">
          <ac:chgData name="Néstor Bueno" userId="d61a9449-f677-48d7-b4ab-5c8db4ace4f7" providerId="ADAL" clId="{1FA752BE-2364-4CA1-857E-1FE5FF3FC43D}" dt="2024-01-02T18:52:57.394" v="5" actId="167"/>
          <ac:picMkLst>
            <pc:docMk/>
            <pc:sldMk cId="3628595536" sldId="309"/>
            <ac:picMk id="5" creationId="{32F12FFE-F1A6-EFDA-14D3-4752AECD1689}"/>
          </ac:picMkLst>
        </pc:picChg>
      </pc:sldChg>
      <pc:sldChg chg="delSp modSp mod">
        <pc:chgData name="Néstor Bueno" userId="d61a9449-f677-48d7-b4ab-5c8db4ace4f7" providerId="ADAL" clId="{1FA752BE-2364-4CA1-857E-1FE5FF3FC43D}" dt="2024-01-02T19:04:08.326" v="59" actId="14100"/>
        <pc:sldMkLst>
          <pc:docMk/>
          <pc:sldMk cId="1311271775" sldId="310"/>
        </pc:sldMkLst>
        <pc:picChg chg="del">
          <ac:chgData name="Néstor Bueno" userId="d61a9449-f677-48d7-b4ab-5c8db4ace4f7" providerId="ADAL" clId="{1FA752BE-2364-4CA1-857E-1FE5FF3FC43D}" dt="2024-01-02T18:54:00.103" v="11" actId="478"/>
          <ac:picMkLst>
            <pc:docMk/>
            <pc:sldMk cId="1311271775" sldId="310"/>
            <ac:picMk id="2" creationId="{84DF2B71-085D-00FA-F026-35FC6F88235F}"/>
          </ac:picMkLst>
        </pc:picChg>
        <pc:picChg chg="mod">
          <ac:chgData name="Néstor Bueno" userId="d61a9449-f677-48d7-b4ab-5c8db4ace4f7" providerId="ADAL" clId="{1FA752BE-2364-4CA1-857E-1FE5FF3FC43D}" dt="2024-01-02T19:04:08.326" v="59" actId="14100"/>
          <ac:picMkLst>
            <pc:docMk/>
            <pc:sldMk cId="1311271775" sldId="310"/>
            <ac:picMk id="3" creationId="{EDC057C7-0ECA-CA41-5542-CA19B71AAA56}"/>
          </ac:picMkLst>
        </pc:picChg>
      </pc:sldChg>
      <pc:sldChg chg="delSp modSp mod">
        <pc:chgData name="Néstor Bueno" userId="d61a9449-f677-48d7-b4ab-5c8db4ace4f7" providerId="ADAL" clId="{1FA752BE-2364-4CA1-857E-1FE5FF3FC43D}" dt="2024-01-02T18:55:13.820" v="20" actId="20577"/>
        <pc:sldMkLst>
          <pc:docMk/>
          <pc:sldMk cId="750821955" sldId="311"/>
        </pc:sldMkLst>
        <pc:spChg chg="mod">
          <ac:chgData name="Néstor Bueno" userId="d61a9449-f677-48d7-b4ab-5c8db4ace4f7" providerId="ADAL" clId="{1FA752BE-2364-4CA1-857E-1FE5FF3FC43D}" dt="2024-01-02T18:55:13.820" v="20" actId="20577"/>
          <ac:spMkLst>
            <pc:docMk/>
            <pc:sldMk cId="750821955" sldId="311"/>
            <ac:spMk id="6" creationId="{0428A801-597A-EC7B-77A3-CAE45669B1B2}"/>
          </ac:spMkLst>
        </pc:spChg>
        <pc:picChg chg="mod ord">
          <ac:chgData name="Néstor Bueno" userId="d61a9449-f677-48d7-b4ab-5c8db4ace4f7" providerId="ADAL" clId="{1FA752BE-2364-4CA1-857E-1FE5FF3FC43D}" dt="2024-01-02T18:54:59.937" v="18" actId="167"/>
          <ac:picMkLst>
            <pc:docMk/>
            <pc:sldMk cId="750821955" sldId="311"/>
            <ac:picMk id="3" creationId="{78F17086-49A5-EA6C-F9B7-25EC7976F765}"/>
          </ac:picMkLst>
        </pc:picChg>
        <pc:picChg chg="del">
          <ac:chgData name="Néstor Bueno" userId="d61a9449-f677-48d7-b4ab-5c8db4ace4f7" providerId="ADAL" clId="{1FA752BE-2364-4CA1-857E-1FE5FF3FC43D}" dt="2024-01-02T18:54:48.796" v="15" actId="478"/>
          <ac:picMkLst>
            <pc:docMk/>
            <pc:sldMk cId="750821955" sldId="311"/>
            <ac:picMk id="5" creationId="{C65FC502-8293-F57C-08C7-7F23EB77D070}"/>
          </ac:picMkLst>
        </pc:picChg>
      </pc:sldChg>
      <pc:sldChg chg="delSp modSp mod">
        <pc:chgData name="Néstor Bueno" userId="d61a9449-f677-48d7-b4ab-5c8db4ace4f7" providerId="ADAL" clId="{1FA752BE-2364-4CA1-857E-1FE5FF3FC43D}" dt="2024-01-02T19:04:23.993" v="61" actId="14100"/>
        <pc:sldMkLst>
          <pc:docMk/>
          <pc:sldMk cId="3904174755" sldId="312"/>
        </pc:sldMkLst>
        <pc:picChg chg="mod">
          <ac:chgData name="Néstor Bueno" userId="d61a9449-f677-48d7-b4ab-5c8db4ace4f7" providerId="ADAL" clId="{1FA752BE-2364-4CA1-857E-1FE5FF3FC43D}" dt="2024-01-02T19:04:23.993" v="61" actId="14100"/>
          <ac:picMkLst>
            <pc:docMk/>
            <pc:sldMk cId="3904174755" sldId="312"/>
            <ac:picMk id="2" creationId="{6E89861D-DD12-7EF9-1E3C-C9C00F2E6B2C}"/>
          </ac:picMkLst>
        </pc:picChg>
        <pc:picChg chg="del">
          <ac:chgData name="Néstor Bueno" userId="d61a9449-f677-48d7-b4ab-5c8db4ace4f7" providerId="ADAL" clId="{1FA752BE-2364-4CA1-857E-1FE5FF3FC43D}" dt="2024-01-02T18:55:31.976" v="21" actId="478"/>
          <ac:picMkLst>
            <pc:docMk/>
            <pc:sldMk cId="3904174755" sldId="312"/>
            <ac:picMk id="3" creationId="{8797E9E3-6808-1074-92C4-E126ECBCDB83}"/>
          </ac:picMkLst>
        </pc:picChg>
      </pc:sldChg>
      <pc:sldChg chg="delSp modSp mod">
        <pc:chgData name="Néstor Bueno" userId="d61a9449-f677-48d7-b4ab-5c8db4ace4f7" providerId="ADAL" clId="{1FA752BE-2364-4CA1-857E-1FE5FF3FC43D}" dt="2024-01-02T18:59:08.758" v="28" actId="1076"/>
        <pc:sldMkLst>
          <pc:docMk/>
          <pc:sldMk cId="3281768060" sldId="313"/>
        </pc:sldMkLst>
        <pc:spChg chg="mod">
          <ac:chgData name="Néstor Bueno" userId="d61a9449-f677-48d7-b4ab-5c8db4ace4f7" providerId="ADAL" clId="{1FA752BE-2364-4CA1-857E-1FE5FF3FC43D}" dt="2024-01-02T18:52:07.896" v="0"/>
          <ac:spMkLst>
            <pc:docMk/>
            <pc:sldMk cId="3281768060" sldId="313"/>
            <ac:spMk id="3" creationId="{0B1A0832-81E9-97A2-866C-8AC62EF7DA65}"/>
          </ac:spMkLst>
        </pc:spChg>
        <pc:picChg chg="del">
          <ac:chgData name="Néstor Bueno" userId="d61a9449-f677-48d7-b4ab-5c8db4ace4f7" providerId="ADAL" clId="{1FA752BE-2364-4CA1-857E-1FE5FF3FC43D}" dt="2024-01-02T18:58:55.979" v="26" actId="478"/>
          <ac:picMkLst>
            <pc:docMk/>
            <pc:sldMk cId="3281768060" sldId="313"/>
            <ac:picMk id="2" creationId="{CE086D12-BE0B-CB4E-8079-12FC20D57329}"/>
          </ac:picMkLst>
        </pc:picChg>
        <pc:picChg chg="ord">
          <ac:chgData name="Néstor Bueno" userId="d61a9449-f677-48d7-b4ab-5c8db4ace4f7" providerId="ADAL" clId="{1FA752BE-2364-4CA1-857E-1FE5FF3FC43D}" dt="2024-01-02T18:59:03.625" v="27" actId="167"/>
          <ac:picMkLst>
            <pc:docMk/>
            <pc:sldMk cId="3281768060" sldId="313"/>
            <ac:picMk id="4" creationId="{42867296-EA90-8945-A6D2-EFC5A82257B1}"/>
          </ac:picMkLst>
        </pc:picChg>
        <pc:picChg chg="mod">
          <ac:chgData name="Néstor Bueno" userId="d61a9449-f677-48d7-b4ab-5c8db4ace4f7" providerId="ADAL" clId="{1FA752BE-2364-4CA1-857E-1FE5FF3FC43D}" dt="2024-01-02T18:59:08.758" v="28" actId="1076"/>
          <ac:picMkLst>
            <pc:docMk/>
            <pc:sldMk cId="3281768060" sldId="313"/>
            <ac:picMk id="5" creationId="{6CA781C0-1CDA-32E4-0B04-07A1BE175202}"/>
          </ac:picMkLst>
        </pc:picChg>
      </pc:sldChg>
      <pc:sldChg chg="delSp modSp mod">
        <pc:chgData name="Néstor Bueno" userId="d61a9449-f677-48d7-b4ab-5c8db4ace4f7" providerId="ADAL" clId="{1FA752BE-2364-4CA1-857E-1FE5FF3FC43D}" dt="2024-01-02T19:01:29.759" v="32" actId="478"/>
        <pc:sldMkLst>
          <pc:docMk/>
          <pc:sldMk cId="894761409" sldId="314"/>
        </pc:sldMkLst>
        <pc:spChg chg="mod">
          <ac:chgData name="Néstor Bueno" userId="d61a9449-f677-48d7-b4ab-5c8db4ace4f7" providerId="ADAL" clId="{1FA752BE-2364-4CA1-857E-1FE5FF3FC43D}" dt="2024-01-02T18:52:07.896" v="0"/>
          <ac:spMkLst>
            <pc:docMk/>
            <pc:sldMk cId="894761409" sldId="314"/>
            <ac:spMk id="3" creationId="{0B1A0832-81E9-97A2-866C-8AC62EF7DA65}"/>
          </ac:spMkLst>
        </pc:spChg>
        <pc:picChg chg="del">
          <ac:chgData name="Néstor Bueno" userId="d61a9449-f677-48d7-b4ab-5c8db4ace4f7" providerId="ADAL" clId="{1FA752BE-2364-4CA1-857E-1FE5FF3FC43D}" dt="2024-01-02T19:01:29.759" v="32" actId="478"/>
          <ac:picMkLst>
            <pc:docMk/>
            <pc:sldMk cId="894761409" sldId="314"/>
            <ac:picMk id="4" creationId="{FD1CD1BB-6226-D2F1-40CA-84211347C501}"/>
          </ac:picMkLst>
        </pc:picChg>
      </pc:sldChg>
      <pc:sldChg chg="delSp modSp mod">
        <pc:chgData name="Néstor Bueno" userId="d61a9449-f677-48d7-b4ab-5c8db4ace4f7" providerId="ADAL" clId="{1FA752BE-2364-4CA1-857E-1FE5FF3FC43D}" dt="2024-01-02T18:59:41.750" v="31" actId="1076"/>
        <pc:sldMkLst>
          <pc:docMk/>
          <pc:sldMk cId="3170380168" sldId="315"/>
        </pc:sldMkLst>
        <pc:spChg chg="mod">
          <ac:chgData name="Néstor Bueno" userId="d61a9449-f677-48d7-b4ab-5c8db4ace4f7" providerId="ADAL" clId="{1FA752BE-2364-4CA1-857E-1FE5FF3FC43D}" dt="2024-01-02T18:52:07.896" v="0"/>
          <ac:spMkLst>
            <pc:docMk/>
            <pc:sldMk cId="3170380168" sldId="315"/>
            <ac:spMk id="3" creationId="{0B1A0832-81E9-97A2-866C-8AC62EF7DA65}"/>
          </ac:spMkLst>
        </pc:spChg>
        <pc:picChg chg="ord">
          <ac:chgData name="Néstor Bueno" userId="d61a9449-f677-48d7-b4ab-5c8db4ace4f7" providerId="ADAL" clId="{1FA752BE-2364-4CA1-857E-1FE5FF3FC43D}" dt="2024-01-02T18:59:36.685" v="30" actId="167"/>
          <ac:picMkLst>
            <pc:docMk/>
            <pc:sldMk cId="3170380168" sldId="315"/>
            <ac:picMk id="2" creationId="{1E9905DA-9155-C966-6ADB-102E9A9AC275}"/>
          </ac:picMkLst>
        </pc:picChg>
        <pc:picChg chg="del">
          <ac:chgData name="Néstor Bueno" userId="d61a9449-f677-48d7-b4ab-5c8db4ace4f7" providerId="ADAL" clId="{1FA752BE-2364-4CA1-857E-1FE5FF3FC43D}" dt="2024-01-02T18:59:30.038" v="29" actId="478"/>
          <ac:picMkLst>
            <pc:docMk/>
            <pc:sldMk cId="3170380168" sldId="315"/>
            <ac:picMk id="4" creationId="{933F8FE1-F809-3983-0554-CF8331E55546}"/>
          </ac:picMkLst>
        </pc:picChg>
        <pc:picChg chg="mod">
          <ac:chgData name="Néstor Bueno" userId="d61a9449-f677-48d7-b4ab-5c8db4ace4f7" providerId="ADAL" clId="{1FA752BE-2364-4CA1-857E-1FE5FF3FC43D}" dt="2024-01-02T18:59:41.750" v="31" actId="1076"/>
          <ac:picMkLst>
            <pc:docMk/>
            <pc:sldMk cId="3170380168" sldId="315"/>
            <ac:picMk id="5" creationId="{6CA781C0-1CDA-32E4-0B04-07A1BE175202}"/>
          </ac:picMkLst>
        </pc:picChg>
      </pc:sldChg>
      <pc:sldChg chg="delSp mod">
        <pc:chgData name="Néstor Bueno" userId="d61a9449-f677-48d7-b4ab-5c8db4ace4f7" providerId="ADAL" clId="{1FA752BE-2364-4CA1-857E-1FE5FF3FC43D}" dt="2024-01-02T18:58:06.389" v="25" actId="478"/>
        <pc:sldMkLst>
          <pc:docMk/>
          <pc:sldMk cId="2882545426" sldId="316"/>
        </pc:sldMkLst>
        <pc:picChg chg="del">
          <ac:chgData name="Néstor Bueno" userId="d61a9449-f677-48d7-b4ab-5c8db4ace4f7" providerId="ADAL" clId="{1FA752BE-2364-4CA1-857E-1FE5FF3FC43D}" dt="2024-01-02T18:58:06.389" v="25" actId="478"/>
          <ac:picMkLst>
            <pc:docMk/>
            <pc:sldMk cId="2882545426" sldId="316"/>
            <ac:picMk id="2" creationId="{CED85351-722F-DD18-CB2C-58AF1CCE4DEE}"/>
          </ac:picMkLst>
        </pc:picChg>
      </pc:sldChg>
      <pc:sldChg chg="delSp modSp mod">
        <pc:chgData name="Néstor Bueno" userId="d61a9449-f677-48d7-b4ab-5c8db4ace4f7" providerId="ADAL" clId="{1FA752BE-2364-4CA1-857E-1FE5FF3FC43D}" dt="2024-01-02T19:02:38.558" v="52" actId="20577"/>
        <pc:sldMkLst>
          <pc:docMk/>
          <pc:sldMk cId="2546354169" sldId="317"/>
        </pc:sldMkLst>
        <pc:spChg chg="mod">
          <ac:chgData name="Néstor Bueno" userId="d61a9449-f677-48d7-b4ab-5c8db4ace4f7" providerId="ADAL" clId="{1FA752BE-2364-4CA1-857E-1FE5FF3FC43D}" dt="2024-01-02T19:02:38.558" v="52" actId="20577"/>
          <ac:spMkLst>
            <pc:docMk/>
            <pc:sldMk cId="2546354169" sldId="317"/>
            <ac:spMk id="6" creationId="{D77A1757-0E85-440E-4D94-E84BEA23158A}"/>
          </ac:spMkLst>
        </pc:spChg>
        <pc:picChg chg="mod ord">
          <ac:chgData name="Néstor Bueno" userId="d61a9449-f677-48d7-b4ab-5c8db4ace4f7" providerId="ADAL" clId="{1FA752BE-2364-4CA1-857E-1FE5FF3FC43D}" dt="2024-01-02T19:02:16.958" v="49" actId="1038"/>
          <ac:picMkLst>
            <pc:docMk/>
            <pc:sldMk cId="2546354169" sldId="317"/>
            <ac:picMk id="3" creationId="{1F09D0A0-DB0F-ED3C-E50C-337DDBE75C28}"/>
          </ac:picMkLst>
        </pc:picChg>
        <pc:picChg chg="del">
          <ac:chgData name="Néstor Bueno" userId="d61a9449-f677-48d7-b4ab-5c8db4ace4f7" providerId="ADAL" clId="{1FA752BE-2364-4CA1-857E-1FE5FF3FC43D}" dt="2024-01-02T19:01:59.208" v="33" actId="478"/>
          <ac:picMkLst>
            <pc:docMk/>
            <pc:sldMk cId="2546354169" sldId="317"/>
            <ac:picMk id="5" creationId="{7A7A79EB-B6ED-AC2F-9681-55F072AF083C}"/>
          </ac:picMkLst>
        </pc:picChg>
      </pc:sldChg>
      <pc:sldChg chg="delSp modSp mod">
        <pc:chgData name="Néstor Bueno" userId="d61a9449-f677-48d7-b4ab-5c8db4ace4f7" providerId="ADAL" clId="{1FA752BE-2364-4CA1-857E-1FE5FF3FC43D}" dt="2024-01-02T19:03:51.817" v="56" actId="1076"/>
        <pc:sldMkLst>
          <pc:docMk/>
          <pc:sldMk cId="4168616331" sldId="318"/>
        </pc:sldMkLst>
        <pc:picChg chg="mod">
          <ac:chgData name="Néstor Bueno" userId="d61a9449-f677-48d7-b4ab-5c8db4ace4f7" providerId="ADAL" clId="{1FA752BE-2364-4CA1-857E-1FE5FF3FC43D}" dt="2024-01-02T19:03:51.817" v="56" actId="1076"/>
          <ac:picMkLst>
            <pc:docMk/>
            <pc:sldMk cId="4168616331" sldId="318"/>
            <ac:picMk id="2" creationId="{30CA86B3-2B7C-958E-951B-B05293D72923}"/>
          </ac:picMkLst>
        </pc:picChg>
        <pc:picChg chg="del">
          <ac:chgData name="Néstor Bueno" userId="d61a9449-f677-48d7-b4ab-5c8db4ace4f7" providerId="ADAL" clId="{1FA752BE-2364-4CA1-857E-1FE5FF3FC43D}" dt="2024-01-02T19:03:29.052" v="53" actId="478"/>
          <ac:picMkLst>
            <pc:docMk/>
            <pc:sldMk cId="4168616331" sldId="318"/>
            <ac:picMk id="3" creationId="{8AF3FC31-EC80-B85C-621A-BD4F77F119AD}"/>
          </ac:picMkLst>
        </pc:picChg>
      </pc:sldChg>
      <pc:sldChg chg="delSp modSp mod">
        <pc:chgData name="Néstor Bueno" userId="d61a9449-f677-48d7-b4ab-5c8db4ace4f7" providerId="ADAL" clId="{1FA752BE-2364-4CA1-857E-1FE5FF3FC43D}" dt="2024-01-02T19:05:32.566" v="90" actId="14100"/>
        <pc:sldMkLst>
          <pc:docMk/>
          <pc:sldMk cId="1182462764" sldId="320"/>
        </pc:sldMkLst>
        <pc:picChg chg="del">
          <ac:chgData name="Néstor Bueno" userId="d61a9449-f677-48d7-b4ab-5c8db4ace4f7" providerId="ADAL" clId="{1FA752BE-2364-4CA1-857E-1FE5FF3FC43D}" dt="2024-01-02T19:04:47.813" v="62" actId="478"/>
          <ac:picMkLst>
            <pc:docMk/>
            <pc:sldMk cId="1182462764" sldId="320"/>
            <ac:picMk id="2" creationId="{3E3AB19B-4EB4-8497-6AF6-75EF2FDE5E86}"/>
          </ac:picMkLst>
        </pc:picChg>
        <pc:picChg chg="mod">
          <ac:chgData name="Néstor Bueno" userId="d61a9449-f677-48d7-b4ab-5c8db4ace4f7" providerId="ADAL" clId="{1FA752BE-2364-4CA1-857E-1FE5FF3FC43D}" dt="2024-01-02T19:05:32.566" v="90" actId="14100"/>
          <ac:picMkLst>
            <pc:docMk/>
            <pc:sldMk cId="1182462764" sldId="320"/>
            <ac:picMk id="3" creationId="{98B71D3A-9EC3-FCFF-7BC9-240C17770C11}"/>
          </ac:picMkLst>
        </pc:picChg>
      </pc:sldChg>
      <pc:sldChg chg="delSp mod">
        <pc:chgData name="Néstor Bueno" userId="d61a9449-f677-48d7-b4ab-5c8db4ace4f7" providerId="ADAL" clId="{1FA752BE-2364-4CA1-857E-1FE5FF3FC43D}" dt="2024-01-02T19:06:12.384" v="91" actId="478"/>
        <pc:sldMkLst>
          <pc:docMk/>
          <pc:sldMk cId="507829972" sldId="321"/>
        </pc:sldMkLst>
        <pc:picChg chg="del">
          <ac:chgData name="Néstor Bueno" userId="d61a9449-f677-48d7-b4ab-5c8db4ace4f7" providerId="ADAL" clId="{1FA752BE-2364-4CA1-857E-1FE5FF3FC43D}" dt="2024-01-02T19:06:12.384" v="91" actId="478"/>
          <ac:picMkLst>
            <pc:docMk/>
            <pc:sldMk cId="507829972" sldId="321"/>
            <ac:picMk id="3" creationId="{DE7E32AF-AE70-E51E-4096-BC3CC26AA800}"/>
          </ac:picMkLst>
        </pc:picChg>
      </pc:sldChg>
      <pc:sldChg chg="delSp modSp mod">
        <pc:chgData name="Néstor Bueno" userId="d61a9449-f677-48d7-b4ab-5c8db4ace4f7" providerId="ADAL" clId="{1FA752BE-2364-4CA1-857E-1FE5FF3FC43D}" dt="2024-01-02T19:07:55.856" v="100" actId="1076"/>
        <pc:sldMkLst>
          <pc:docMk/>
          <pc:sldMk cId="2231838408" sldId="322"/>
        </pc:sldMkLst>
        <pc:spChg chg="mod">
          <ac:chgData name="Néstor Bueno" userId="d61a9449-f677-48d7-b4ab-5c8db4ace4f7" providerId="ADAL" clId="{1FA752BE-2364-4CA1-857E-1FE5FF3FC43D}" dt="2024-01-02T18:52:07.896" v="0"/>
          <ac:spMkLst>
            <pc:docMk/>
            <pc:sldMk cId="2231838408" sldId="322"/>
            <ac:spMk id="3" creationId="{0B1A0832-81E9-97A2-866C-8AC62EF7DA65}"/>
          </ac:spMkLst>
        </pc:spChg>
        <pc:picChg chg="del">
          <ac:chgData name="Néstor Bueno" userId="d61a9449-f677-48d7-b4ab-5c8db4ace4f7" providerId="ADAL" clId="{1FA752BE-2364-4CA1-857E-1FE5FF3FC43D}" dt="2024-01-02T19:06:57.973" v="92" actId="478"/>
          <ac:picMkLst>
            <pc:docMk/>
            <pc:sldMk cId="2231838408" sldId="322"/>
            <ac:picMk id="2" creationId="{B0535B92-0938-E26E-8104-CA6E3FBAAAE2}"/>
          </ac:picMkLst>
        </pc:picChg>
        <pc:picChg chg="del ord">
          <ac:chgData name="Néstor Bueno" userId="d61a9449-f677-48d7-b4ab-5c8db4ace4f7" providerId="ADAL" clId="{1FA752BE-2364-4CA1-857E-1FE5FF3FC43D}" dt="2024-01-02T19:07:19.860" v="95" actId="478"/>
          <ac:picMkLst>
            <pc:docMk/>
            <pc:sldMk cId="2231838408" sldId="322"/>
            <ac:picMk id="4" creationId="{B81B98B5-FF87-F875-45AE-55812A035F50}"/>
          </ac:picMkLst>
        </pc:picChg>
        <pc:picChg chg="mod">
          <ac:chgData name="Néstor Bueno" userId="d61a9449-f677-48d7-b4ab-5c8db4ace4f7" providerId="ADAL" clId="{1FA752BE-2364-4CA1-857E-1FE5FF3FC43D}" dt="2024-01-02T19:07:55.856" v="100" actId="1076"/>
          <ac:picMkLst>
            <pc:docMk/>
            <pc:sldMk cId="2231838408" sldId="322"/>
            <ac:picMk id="5" creationId="{6CA781C0-1CDA-32E4-0B04-07A1BE175202}"/>
          </ac:picMkLst>
        </pc:picChg>
        <pc:picChg chg="ord">
          <ac:chgData name="Néstor Bueno" userId="d61a9449-f677-48d7-b4ab-5c8db4ace4f7" providerId="ADAL" clId="{1FA752BE-2364-4CA1-857E-1FE5FF3FC43D}" dt="2024-01-02T19:07:52.734" v="99" actId="167"/>
          <ac:picMkLst>
            <pc:docMk/>
            <pc:sldMk cId="2231838408" sldId="322"/>
            <ac:picMk id="6" creationId="{F29FF01A-2192-580D-B6AE-AB9AF35E0793}"/>
          </ac:picMkLst>
        </pc:picChg>
      </pc:sldChg>
      <pc:sldChg chg="delSp modSp mod">
        <pc:chgData name="Néstor Bueno" userId="d61a9449-f677-48d7-b4ab-5c8db4ace4f7" providerId="ADAL" clId="{1FA752BE-2364-4CA1-857E-1FE5FF3FC43D}" dt="2024-01-02T19:07:32.074" v="98" actId="1076"/>
        <pc:sldMkLst>
          <pc:docMk/>
          <pc:sldMk cId="1383169255" sldId="324"/>
        </pc:sldMkLst>
        <pc:spChg chg="mod">
          <ac:chgData name="Néstor Bueno" userId="d61a9449-f677-48d7-b4ab-5c8db4ace4f7" providerId="ADAL" clId="{1FA752BE-2364-4CA1-857E-1FE5FF3FC43D}" dt="2024-01-02T18:52:07.896" v="0"/>
          <ac:spMkLst>
            <pc:docMk/>
            <pc:sldMk cId="1383169255" sldId="324"/>
            <ac:spMk id="3" creationId="{0B1A0832-81E9-97A2-866C-8AC62EF7DA65}"/>
          </ac:spMkLst>
        </pc:spChg>
        <pc:picChg chg="del">
          <ac:chgData name="Néstor Bueno" userId="d61a9449-f677-48d7-b4ab-5c8db4ace4f7" providerId="ADAL" clId="{1FA752BE-2364-4CA1-857E-1FE5FF3FC43D}" dt="2024-01-02T19:07:22.927" v="96" actId="478"/>
          <ac:picMkLst>
            <pc:docMk/>
            <pc:sldMk cId="1383169255" sldId="324"/>
            <ac:picMk id="2" creationId="{449AF550-5AAE-C56E-4B84-98012C01393E}"/>
          </ac:picMkLst>
        </pc:picChg>
        <pc:picChg chg="ord">
          <ac:chgData name="Néstor Bueno" userId="d61a9449-f677-48d7-b4ab-5c8db4ace4f7" providerId="ADAL" clId="{1FA752BE-2364-4CA1-857E-1FE5FF3FC43D}" dt="2024-01-02T19:07:28.963" v="97" actId="167"/>
          <ac:picMkLst>
            <pc:docMk/>
            <pc:sldMk cId="1383169255" sldId="324"/>
            <ac:picMk id="4" creationId="{14CEFECE-6C28-C131-3D56-434BCA31ADDC}"/>
          </ac:picMkLst>
        </pc:picChg>
        <pc:picChg chg="mod">
          <ac:chgData name="Néstor Bueno" userId="d61a9449-f677-48d7-b4ab-5c8db4ace4f7" providerId="ADAL" clId="{1FA752BE-2364-4CA1-857E-1FE5FF3FC43D}" dt="2024-01-02T19:07:32.074" v="98" actId="1076"/>
          <ac:picMkLst>
            <pc:docMk/>
            <pc:sldMk cId="1383169255" sldId="324"/>
            <ac:picMk id="5" creationId="{6CA781C0-1CDA-32E4-0B04-07A1BE175202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D97D3F-C1C2-4682-A6BC-6C6AB6A5A1F2}" type="datetime1">
              <a:rPr lang="es-MX" smtClean="0"/>
              <a:t>02/01/2024</a:t>
            </a:fld>
            <a:endParaRPr lang="es-MX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BBC439-BFB5-4382-A872-AEDDBEFB205B}" type="slidenum">
              <a:rPr lang="es-MX" smtClean="0"/>
              <a:t>‹#›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3577404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3BCC37-CFF6-4202-A093-4B52E02B9A4B}" type="datetime1">
              <a:rPr lang="es-MX" noProof="0" smtClean="0"/>
              <a:t>02/01/2024</a:t>
            </a:fld>
            <a:endParaRPr lang="es-MX" noProof="0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MX" noProof="0" dirty="0"/>
              <a:t>Haz clic para modificar los estilos de texto del patrón</a:t>
            </a:r>
          </a:p>
          <a:p>
            <a:pPr lvl="1"/>
            <a:r>
              <a:rPr lang="es-MX" noProof="0" dirty="0"/>
              <a:t>Segundo nivel</a:t>
            </a:r>
          </a:p>
          <a:p>
            <a:pPr lvl="2"/>
            <a:r>
              <a:rPr lang="es-MX" noProof="0" dirty="0"/>
              <a:t>Tercer nivel</a:t>
            </a:r>
          </a:p>
          <a:p>
            <a:pPr lvl="3"/>
            <a:r>
              <a:rPr lang="es-MX" noProof="0" dirty="0"/>
              <a:t>Cuarto nivel</a:t>
            </a:r>
          </a:p>
          <a:p>
            <a:pPr lvl="4"/>
            <a:r>
              <a:rPr lang="es-MX" noProof="0" dirty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C73A10-15EB-4BFD-8DDC-C8E8A04D9368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3899985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73A10-15EB-4BFD-8DDC-C8E8A04D9368}" type="slidenum">
              <a:rPr lang="es-MX" smtClean="0"/>
              <a:t>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72717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73A10-15EB-4BFD-8DDC-C8E8A04D9368}" type="slidenum">
              <a:rPr lang="es-MX" smtClean="0"/>
              <a:t>10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68298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en-US" noProof="0"/>
              <a:t>Click to edit Master subtitle style</a:t>
            </a:r>
            <a:endParaRPr lang="es-MX" noProof="0" dirty="0"/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Marcador de posición de fech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ADE65D4-F675-48A5-9F88-60A62B4675FD}" type="datetime1">
              <a:rPr lang="es-MX" noProof="0" smtClean="0"/>
              <a:t>02/01/2024</a:t>
            </a:fld>
            <a:endParaRPr lang="es-MX" noProof="0" dirty="0"/>
          </a:p>
        </p:txBody>
      </p:sp>
      <p:sp>
        <p:nvSpPr>
          <p:cNvPr id="5" name="Marcador de posición de pie de pá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2623437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7" name="Marcador de posición de fech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C2D6CF8-6507-4D3E-B614-BAC2C32F56E8}" type="datetime1">
              <a:rPr lang="es-MX" noProof="0" smtClean="0"/>
              <a:t>02/01/2024</a:t>
            </a:fld>
            <a:endParaRPr lang="es-MX" noProof="0" dirty="0"/>
          </a:p>
        </p:txBody>
      </p:sp>
      <p:sp>
        <p:nvSpPr>
          <p:cNvPr id="8" name="Marcador de posición de pie de página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9" name="Marcador de posición de número de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2540465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rtlCol="0"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Marcador de posición de fech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5C83781-879B-4BA7-B081-52599C73A4CC}" type="datetime1">
              <a:rPr lang="es-MX" noProof="0" smtClean="0"/>
              <a:t>02/01/2024</a:t>
            </a:fld>
            <a:endParaRPr lang="es-MX" noProof="0" dirty="0"/>
          </a:p>
        </p:txBody>
      </p:sp>
      <p:sp>
        <p:nvSpPr>
          <p:cNvPr id="8" name="Marcador de posición de pie de pá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1" name="Marcador de posición de número de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762783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5FA3144-0DE1-4D49-9764-C8644B3B5971}" type="datetime1">
              <a:rPr lang="es-MX" noProof="0" smtClean="0"/>
              <a:t>02/01/2024</a:t>
            </a:fld>
            <a:endParaRPr lang="es-MX" noProof="0" dirty="0"/>
          </a:p>
        </p:txBody>
      </p:sp>
      <p:sp>
        <p:nvSpPr>
          <p:cNvPr id="9" name="Marcador de posición de pie de página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0" name="Marcador de posición de número de diapositiva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588359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3C8D1B6-721A-4314-A8CF-3C71FD2D9249}" type="datetime1">
              <a:rPr lang="es-MX" noProof="0" smtClean="0"/>
              <a:t>02/01/2024</a:t>
            </a:fld>
            <a:endParaRPr lang="es-MX" noProof="0" dirty="0"/>
          </a:p>
        </p:txBody>
      </p:sp>
      <p:sp>
        <p:nvSpPr>
          <p:cNvPr id="11" name="Marcador de posición de pie de página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2" name="Marcador de posición de número de diapositiva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963925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6" name="Marcador de posición de fecha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C1F4F96-2804-435B-BA3A-8D1939915E4E}" type="datetime1">
              <a:rPr lang="es-MX" noProof="0" smtClean="0"/>
              <a:t>02/01/2024</a:t>
            </a:fld>
            <a:endParaRPr lang="es-MX" noProof="0" dirty="0"/>
          </a:p>
        </p:txBody>
      </p:sp>
      <p:sp>
        <p:nvSpPr>
          <p:cNvPr id="7" name="Marcador de posición de pie de página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8" name="Marcador de posición de número de diapositiva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4268543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67914F1-B626-444E-9AD3-156898D1BE12}" type="datetime1">
              <a:rPr lang="es-MX" noProof="0" smtClean="0"/>
              <a:t>02/01/2024</a:t>
            </a:fld>
            <a:endParaRPr lang="es-MX" noProof="0" dirty="0"/>
          </a:p>
        </p:txBody>
      </p:sp>
      <p:sp>
        <p:nvSpPr>
          <p:cNvPr id="3" name="Marcador de posición de pie de página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33393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 rtlCol="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fld id="{9F3C81F6-6BE2-4BE7-845E-D3A016CC0E48}" type="datetime1">
              <a:rPr lang="es-MX" noProof="0" smtClean="0"/>
              <a:t>02/01/2024</a:t>
            </a:fld>
            <a:endParaRPr lang="es-MX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 rtlCol="0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es-MX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3A98EE3D-8CD1-4C3F-BD1C-C98C9596463C}" type="slidenum">
              <a:rPr lang="es-MX" noProof="0" smtClean="0"/>
              <a:pPr rtl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3771184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US" noProof="0"/>
              <a:t>Click icon to add picture</a:t>
            </a:r>
            <a:endParaRPr lang="es-MX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fld id="{276EFF3C-41AD-4D52-962B-351A88ED9459}" type="datetime1">
              <a:rPr lang="es-MX" noProof="0" smtClean="0"/>
              <a:t>02/01/2024</a:t>
            </a:fld>
            <a:endParaRPr lang="es-MX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/>
          <a:p>
            <a:pPr algn="l" rtl="0"/>
            <a:endParaRPr lang="es-MX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201613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MX" noProof="0" dirty="0"/>
              <a:t>Haz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es-MX" noProof="0" dirty="0"/>
              <a:t>Haz clic para modificar los estilos de texto del patrón</a:t>
            </a:r>
          </a:p>
          <a:p>
            <a:pPr lvl="1" rtl="0"/>
            <a:r>
              <a:rPr lang="es-MX" noProof="0" dirty="0"/>
              <a:t>Segundo nivel</a:t>
            </a:r>
          </a:p>
          <a:p>
            <a:pPr lvl="2" rtl="0"/>
            <a:r>
              <a:rPr lang="es-MX" noProof="0" dirty="0"/>
              <a:t>Tercer nivel</a:t>
            </a:r>
          </a:p>
          <a:p>
            <a:pPr lvl="3" rtl="0"/>
            <a:r>
              <a:rPr lang="es-MX" noProof="0" dirty="0"/>
              <a:t>Cuarto nivel</a:t>
            </a:r>
          </a:p>
          <a:p>
            <a:pPr lvl="4" rtl="0"/>
            <a:r>
              <a:rPr lang="es-MX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pPr rtl="0"/>
            <a:fld id="{99600FEF-DDDE-4397-AC1A-E298A0B047AC}" type="datetime1">
              <a:rPr lang="es-MX" noProof="0" smtClean="0"/>
              <a:t>02/01/2024</a:t>
            </a:fld>
            <a:endParaRPr lang="es-MX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pPr rtl="0"/>
            <a:endParaRPr lang="es-MX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603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2.jp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2.jpg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pic>
        <p:nvPicPr>
          <p:cNvPr id="4" name="Imagen 3" descr="Un trozo de papel con un lápiz situado encima">
            <a:extLst>
              <a:ext uri="{FF2B5EF4-FFF2-40B4-BE49-F238E27FC236}">
                <a16:creationId xmlns:a16="http://schemas.microsoft.com/office/drawing/2014/main" id="{65810330-F0B5-43C9-BC34-094FFB5C05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35" name="Rectángulo 34">
            <a:extLst>
              <a:ext uri="{FF2B5EF4-FFF2-40B4-BE49-F238E27FC236}">
                <a16:creationId xmlns:a16="http://schemas.microsoft.com/office/drawing/2014/main" id="{C5373426-E26E-431D-959C-5DB96C0B6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12607" y="1238442"/>
            <a:ext cx="3635926" cy="435575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23416" y="1475234"/>
            <a:ext cx="3214307" cy="2901694"/>
          </a:xfrm>
        </p:spPr>
        <p:txBody>
          <a:bodyPr rtlCol="0" anchor="b">
            <a:noAutofit/>
          </a:bodyPr>
          <a:lstStyle/>
          <a:p>
            <a:r>
              <a:rPr lang="es-MX" sz="3600" dirty="0">
                <a:solidFill>
                  <a:schemeClr val="tx1"/>
                </a:solidFill>
              </a:rPr>
              <a:t>Marcas</a:t>
            </a:r>
            <a:br>
              <a:rPr lang="es-MX" sz="3600" dirty="0">
                <a:solidFill>
                  <a:schemeClr val="tx1"/>
                </a:solidFill>
              </a:rPr>
            </a:br>
            <a:r>
              <a:rPr lang="es-MX" sz="3600" dirty="0">
                <a:solidFill>
                  <a:schemeClr val="tx1"/>
                </a:solidFill>
              </a:rPr>
              <a:t>solicitadas por la Webpi (SAPI)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7750" y="4608576"/>
            <a:ext cx="3205640" cy="774186"/>
          </a:xfrm>
        </p:spPr>
        <p:txBody>
          <a:bodyPr rtlCol="0" anchor="t">
            <a:normAutofit/>
          </a:bodyPr>
          <a:lstStyle/>
          <a:p>
            <a:pPr rtl="0">
              <a:lnSpc>
                <a:spcPct val="100000"/>
              </a:lnSpc>
            </a:pPr>
            <a:r>
              <a:rPr lang="es-MX" sz="1600" dirty="0"/>
              <a:t>Diciembre 2023</a:t>
            </a:r>
          </a:p>
          <a:p>
            <a:pPr rtl="0">
              <a:lnSpc>
                <a:spcPct val="100000"/>
              </a:lnSpc>
            </a:pPr>
            <a:r>
              <a:rPr lang="es-MX" sz="1600" dirty="0"/>
              <a:t>NB</a:t>
            </a:r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76090" y="4508519"/>
            <a:ext cx="3108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ángulo 38">
            <a:extLst>
              <a:ext uri="{FF2B5EF4-FFF2-40B4-BE49-F238E27FC236}">
                <a16:creationId xmlns:a16="http://schemas.microsoft.com/office/drawing/2014/main" id="{EDC90921-9082-491B-940E-827D679F3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pic>
        <p:nvPicPr>
          <p:cNvPr id="6" name="Picture 5" descr="A picture containing icon&#10;&#10;Description automatically generated">
            <a:extLst>
              <a:ext uri="{FF2B5EF4-FFF2-40B4-BE49-F238E27FC236}">
                <a16:creationId xmlns:a16="http://schemas.microsoft.com/office/drawing/2014/main" id="{D1BE0652-B392-6C87-E67E-3FEBD672D69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358" t="16098" r="13392" b="19721"/>
          <a:stretch/>
        </p:blipFill>
        <p:spPr>
          <a:xfrm>
            <a:off x="10742125" y="4607601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439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2F12FFE-F1A6-EFDA-14D3-4752AECD16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748580"/>
            <a:ext cx="5185870" cy="511985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2A52EDA-D630-4408-6372-CE7986441E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39" y="748580"/>
            <a:ext cx="5185870" cy="511985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8549E25-0715-6DC3-A18D-1D5AC61F84F6}"/>
              </a:ext>
            </a:extLst>
          </p:cNvPr>
          <p:cNvSpPr txBox="1"/>
          <p:nvPr/>
        </p:nvSpPr>
        <p:spPr>
          <a:xfrm>
            <a:off x="3368615" y="1420886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12144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AB2C80-CC50-36FA-D4E6-425B5F495CEE}"/>
              </a:ext>
            </a:extLst>
          </p:cNvPr>
          <p:cNvSpPr txBox="1"/>
          <p:nvPr/>
        </p:nvSpPr>
        <p:spPr>
          <a:xfrm>
            <a:off x="9352471" y="1420886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11647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8595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DC057C7-0ECA-CA41-5542-CA19B71AAA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143613"/>
            <a:ext cx="12192000" cy="489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2717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F17086-49A5-EA6C-F9B7-25EC7976F7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9981" y="751300"/>
            <a:ext cx="5696293" cy="511713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3C4B21B-80E8-BB92-7F25-6EB272AC73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69" y="748580"/>
            <a:ext cx="5699321" cy="51198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F60F6EF-1D14-A516-BBE4-672A74850A91}"/>
              </a:ext>
            </a:extLst>
          </p:cNvPr>
          <p:cNvSpPr txBox="1"/>
          <p:nvPr/>
        </p:nvSpPr>
        <p:spPr>
          <a:xfrm>
            <a:off x="3590910" y="1395007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832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28A801-597A-EC7B-77A3-CAE45669B1B2}"/>
              </a:ext>
            </a:extLst>
          </p:cNvPr>
          <p:cNvSpPr txBox="1"/>
          <p:nvPr/>
        </p:nvSpPr>
        <p:spPr>
          <a:xfrm>
            <a:off x="9626525" y="1389659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671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08219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E89861D-DD12-7EF9-1E3C-C9C00F2E6B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21828"/>
            <a:ext cx="12189223" cy="4526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1747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023950-8C0E-BC15-CB88-B21DF00E24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49932"/>
            <a:ext cx="12192000" cy="2958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5454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2867296-EA90-8945-A6D2-EFC5A82257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3011" y="764817"/>
            <a:ext cx="9345978" cy="53283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27513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Diciembre 2023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6CA781C0-1CDA-32E4-0B04-07A1BE1752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2682781" y="2499864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7680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E9905DA-9155-C966-6ADB-102E9A9AC2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3011" y="764817"/>
            <a:ext cx="9345978" cy="53283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457603" y="-14261"/>
            <a:ext cx="37178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Enero-Diciembre 2023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6CA781C0-1CDA-32E4-0B04-07A1BE1752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2650802" y="2345587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3801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27513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Diciembre 2023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C28F7C7-E9B1-4F56-9FB2-F2FF242A6A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63918"/>
            <a:ext cx="12192000" cy="4130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7614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pic>
        <p:nvPicPr>
          <p:cNvPr id="4" name="Imagen 3" descr="Un trozo de papel con un lápiz situado encima">
            <a:extLst>
              <a:ext uri="{FF2B5EF4-FFF2-40B4-BE49-F238E27FC236}">
                <a16:creationId xmlns:a16="http://schemas.microsoft.com/office/drawing/2014/main" id="{65810330-F0B5-43C9-BC34-094FFB5C05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35" name="Rectángulo 34">
            <a:extLst>
              <a:ext uri="{FF2B5EF4-FFF2-40B4-BE49-F238E27FC236}">
                <a16:creationId xmlns:a16="http://schemas.microsoft.com/office/drawing/2014/main" id="{C5373426-E26E-431D-959C-5DB96C0B6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12607" y="1238442"/>
            <a:ext cx="3635926" cy="435575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23416" y="1475234"/>
            <a:ext cx="3214307" cy="2901694"/>
          </a:xfrm>
        </p:spPr>
        <p:txBody>
          <a:bodyPr rtlCol="0" anchor="b">
            <a:noAutofit/>
          </a:bodyPr>
          <a:lstStyle/>
          <a:p>
            <a:r>
              <a:rPr lang="es-MX" sz="3600" dirty="0">
                <a:solidFill>
                  <a:schemeClr val="tx1"/>
                </a:solidFill>
              </a:rPr>
              <a:t>Patentes</a:t>
            </a:r>
            <a:br>
              <a:rPr lang="es-MX" sz="3600" dirty="0">
                <a:solidFill>
                  <a:schemeClr val="tx1"/>
                </a:solidFill>
              </a:rPr>
            </a:br>
            <a:r>
              <a:rPr lang="es-MX" sz="3600" dirty="0">
                <a:solidFill>
                  <a:schemeClr val="tx1"/>
                </a:solidFill>
              </a:rPr>
              <a:t>solicitadas por la Webpi (SAPI)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7750" y="4608576"/>
            <a:ext cx="3205640" cy="774186"/>
          </a:xfrm>
        </p:spPr>
        <p:txBody>
          <a:bodyPr rtlCol="0" anchor="t">
            <a:normAutofit/>
          </a:bodyPr>
          <a:lstStyle/>
          <a:p>
            <a:pPr rtl="0">
              <a:lnSpc>
                <a:spcPct val="100000"/>
              </a:lnSpc>
            </a:pPr>
            <a:r>
              <a:rPr lang="es-MX" sz="1600" dirty="0"/>
              <a:t>Diciembre 2023</a:t>
            </a:r>
          </a:p>
          <a:p>
            <a:pPr rtl="0">
              <a:lnSpc>
                <a:spcPct val="100000"/>
              </a:lnSpc>
            </a:pPr>
            <a:r>
              <a:rPr lang="es-MX" sz="1600" dirty="0"/>
              <a:t>NB</a:t>
            </a:r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76090" y="4508519"/>
            <a:ext cx="3108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ángulo 38">
            <a:extLst>
              <a:ext uri="{FF2B5EF4-FFF2-40B4-BE49-F238E27FC236}">
                <a16:creationId xmlns:a16="http://schemas.microsoft.com/office/drawing/2014/main" id="{EDC90921-9082-491B-940E-827D679F3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pic>
        <p:nvPicPr>
          <p:cNvPr id="6" name="Picture 5" descr="A picture containing icon&#10;&#10;Description automatically generated">
            <a:extLst>
              <a:ext uri="{FF2B5EF4-FFF2-40B4-BE49-F238E27FC236}">
                <a16:creationId xmlns:a16="http://schemas.microsoft.com/office/drawing/2014/main" id="{D1BE0652-B392-6C87-E67E-3FEBD672D69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358" t="16098" r="13392" b="19721"/>
          <a:stretch/>
        </p:blipFill>
        <p:spPr>
          <a:xfrm>
            <a:off x="10742125" y="4607601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7478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09D0A0-DB0F-ED3C-E50C-337DDBE75C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5830" y="748579"/>
            <a:ext cx="5314276" cy="511985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6E22246-5184-8DC9-7C38-43A8CF7212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368" y="748579"/>
            <a:ext cx="5314277" cy="51198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6B52104-A7A1-6123-855C-DCAAD4250B6A}"/>
              </a:ext>
            </a:extLst>
          </p:cNvPr>
          <p:cNvSpPr txBox="1"/>
          <p:nvPr/>
        </p:nvSpPr>
        <p:spPr>
          <a:xfrm>
            <a:off x="3523890" y="1271799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273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7A1757-0E85-440E-4D94-E84BEA23158A}"/>
              </a:ext>
            </a:extLst>
          </p:cNvPr>
          <p:cNvSpPr txBox="1"/>
          <p:nvPr/>
        </p:nvSpPr>
        <p:spPr>
          <a:xfrm>
            <a:off x="9197196" y="1271798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279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63541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0CA86B3-2B7C-958E-951B-B05293D729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068" y="1187443"/>
            <a:ext cx="12205068" cy="420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6163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E9F4080-B5E9-75A8-1BE1-AB391B962C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6752" y="748578"/>
            <a:ext cx="5328679" cy="511985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DC6080-0A34-E1C4-59B9-C8B7217D04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606" y="748579"/>
            <a:ext cx="5328679" cy="511985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AFD68B6-5802-C842-520D-6B82F7072662}"/>
              </a:ext>
            </a:extLst>
          </p:cNvPr>
          <p:cNvSpPr txBox="1"/>
          <p:nvPr/>
        </p:nvSpPr>
        <p:spPr>
          <a:xfrm>
            <a:off x="3523890" y="1271799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12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41D5C2-6333-CA53-6A32-94D5007B7663}"/>
              </a:ext>
            </a:extLst>
          </p:cNvPr>
          <p:cNvSpPr txBox="1"/>
          <p:nvPr/>
        </p:nvSpPr>
        <p:spPr>
          <a:xfrm>
            <a:off x="9119558" y="1271798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78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2430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B71D3A-9EC3-FCFF-7BC9-240C17770C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51272"/>
            <a:ext cx="12192000" cy="4136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4627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EAA1F1B-1F6A-C5AD-D4DF-06129AC6D4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97249"/>
            <a:ext cx="12192000" cy="266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8299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29FF01A-2192-580D-B6AE-AB9AF35E07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681" y="539245"/>
            <a:ext cx="9766638" cy="57795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27513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Diciembre 2023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6CA781C0-1CDA-32E4-0B04-07A1BE1752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1759668" y="1028098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8384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4CEFECE-6C28-C131-3D56-434BCA31AD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798" y="539245"/>
            <a:ext cx="10004403" cy="57795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457603" y="-14261"/>
            <a:ext cx="37178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Enero-Diciembre 2023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6CA781C0-1CDA-32E4-0B04-07A1BE1752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1434218" y="1108349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169255"/>
      </p:ext>
    </p:extLst>
  </p:cSld>
  <p:clrMapOvr>
    <a:masterClrMapping/>
  </p:clrMapOvr>
</p:sld>
</file>

<file path=ppt/theme/theme1.xml><?xml version="1.0" encoding="utf-8"?>
<a:theme xmlns:a="http://schemas.openxmlformats.org/drawingml/2006/main" name="1_RetrospectVTI">
  <a:themeElements>
    <a:clrScheme name="Custom 34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C7016"/>
      </a:accent1>
      <a:accent2>
        <a:srgbClr val="F8931D"/>
      </a:accent2>
      <a:accent3>
        <a:srgbClr val="CE8D3E"/>
      </a:accent3>
      <a:accent4>
        <a:srgbClr val="E64823"/>
      </a:accent4>
      <a:accent5>
        <a:srgbClr val="FFCA08"/>
      </a:accent5>
      <a:accent6>
        <a:srgbClr val="9C6A6A"/>
      </a:accent6>
      <a:hlink>
        <a:srgbClr val="2998E3"/>
      </a:hlink>
      <a:folHlink>
        <a:srgbClr val="7F723D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4286111_TF22712842.potx" id="{B0BDFD61-5937-4274-9DC0-60A2C3092210}" vid="{AD8ACFFD-D929-413D-A1C2-04EF9C42773C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ppt/theme/themeOverride2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AA3F7EDC-E5B4-4BBC-9D2A-CBE6D46C37A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3932EF5-314F-409E-8020-FEE5FA0795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03EEFF0-FB57-4CB4-8BFC-DF397689E2ED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324</TotalTime>
  <Words>68</Words>
  <Application>Microsoft Office PowerPoint</Application>
  <PresentationFormat>Widescreen</PresentationFormat>
  <Paragraphs>29</Paragraphs>
  <Slides>17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Aptos ExtraBold</vt:lpstr>
      <vt:lpstr>Arial</vt:lpstr>
      <vt:lpstr>Bookman Old Style</vt:lpstr>
      <vt:lpstr>Calibri</vt:lpstr>
      <vt:lpstr>Franklin Gothic Book</vt:lpstr>
      <vt:lpstr>1_RetrospectVTI</vt:lpstr>
      <vt:lpstr>Marcas solicitadas por la Webpi (SAPI)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Patentes solicitadas por la Webpi (SAPI)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Marcas y patentes solicitadas por la Webpi (SAPI)</dc:title>
  <dc:creator>Néstor Bueno</dc:creator>
  <cp:lastModifiedBy>Néstor Bueno</cp:lastModifiedBy>
  <cp:revision>9</cp:revision>
  <dcterms:created xsi:type="dcterms:W3CDTF">2023-05-01T14:43:40Z</dcterms:created>
  <dcterms:modified xsi:type="dcterms:W3CDTF">2024-01-02T19:07:59Z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