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98" r:id="rId5"/>
    <p:sldId id="309" r:id="rId6"/>
    <p:sldId id="325" r:id="rId7"/>
    <p:sldId id="310" r:id="rId8"/>
    <p:sldId id="311" r:id="rId9"/>
    <p:sldId id="326" r:id="rId10"/>
    <p:sldId id="312" r:id="rId11"/>
    <p:sldId id="316" r:id="rId12"/>
    <p:sldId id="313" r:id="rId13"/>
    <p:sldId id="327" r:id="rId14"/>
    <p:sldId id="314" r:id="rId15"/>
    <p:sldId id="305" r:id="rId16"/>
    <p:sldId id="317" r:id="rId17"/>
    <p:sldId id="328" r:id="rId18"/>
    <p:sldId id="318" r:id="rId19"/>
    <p:sldId id="319" r:id="rId20"/>
    <p:sldId id="329" r:id="rId21"/>
    <p:sldId id="320" r:id="rId22"/>
    <p:sldId id="321" r:id="rId23"/>
    <p:sldId id="322" r:id="rId24"/>
    <p:sldId id="330" r:id="rId25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93060C-B08D-46DB-8FE2-19DD0DBAA5CE}" v="20" dt="2024-07-01T15:11:52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04" d="100"/>
          <a:sy n="104" d="100"/>
        </p:scale>
        <p:origin x="13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F893060C-B08D-46DB-8FE2-19DD0DBAA5CE}"/>
    <pc:docChg chg="custSel modSld">
      <pc:chgData name="Néstor Bueno" userId="d61a9449-f677-48d7-b4ab-5c8db4ace4f7" providerId="ADAL" clId="{F893060C-B08D-46DB-8FE2-19DD0DBAA5CE}" dt="2024-07-01T15:11:56.484" v="81" actId="1076"/>
      <pc:docMkLst>
        <pc:docMk/>
      </pc:docMkLst>
      <pc:sldChg chg="modSp">
        <pc:chgData name="Néstor Bueno" userId="d61a9449-f677-48d7-b4ab-5c8db4ace4f7" providerId="ADAL" clId="{F893060C-B08D-46DB-8FE2-19DD0DBAA5CE}" dt="2024-07-01T12:56:25.748" v="0"/>
        <pc:sldMkLst>
          <pc:docMk/>
          <pc:sldMk cId="193143965" sldId="298"/>
        </pc:sldMkLst>
        <pc:spChg chg="mod">
          <ac:chgData name="Néstor Bueno" userId="d61a9449-f677-48d7-b4ab-5c8db4ace4f7" providerId="ADAL" clId="{F893060C-B08D-46DB-8FE2-19DD0DBAA5CE}" dt="2024-07-01T12:56:25.748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F893060C-B08D-46DB-8FE2-19DD0DBAA5CE}" dt="2024-07-01T12:56:25.748" v="0"/>
        <pc:sldMkLst>
          <pc:docMk/>
          <pc:sldMk cId="2204747870" sldId="305"/>
        </pc:sldMkLst>
        <pc:spChg chg="mod">
          <ac:chgData name="Néstor Bueno" userId="d61a9449-f677-48d7-b4ab-5c8db4ace4f7" providerId="ADAL" clId="{F893060C-B08D-46DB-8FE2-19DD0DBAA5CE}" dt="2024-07-01T12:56:25.748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F893060C-B08D-46DB-8FE2-19DD0DBAA5CE}" dt="2024-07-01T12:59:02.770" v="12" actId="14100"/>
        <pc:sldMkLst>
          <pc:docMk/>
          <pc:sldMk cId="1311271775" sldId="310"/>
        </pc:sldMkLst>
        <pc:picChg chg="del">
          <ac:chgData name="Néstor Bueno" userId="d61a9449-f677-48d7-b4ab-5c8db4ace4f7" providerId="ADAL" clId="{F893060C-B08D-46DB-8FE2-19DD0DBAA5CE}" dt="2024-07-01T12:58:44.789" v="10" actId="478"/>
          <ac:picMkLst>
            <pc:docMk/>
            <pc:sldMk cId="1311271775" sldId="310"/>
            <ac:picMk id="2" creationId="{2EC36185-CC8B-E64D-3E71-875375F51713}"/>
          </ac:picMkLst>
        </pc:picChg>
        <pc:picChg chg="mod">
          <ac:chgData name="Néstor Bueno" userId="d61a9449-f677-48d7-b4ab-5c8db4ace4f7" providerId="ADAL" clId="{F893060C-B08D-46DB-8FE2-19DD0DBAA5CE}" dt="2024-07-01T12:59:02.770" v="12" actId="14100"/>
          <ac:picMkLst>
            <pc:docMk/>
            <pc:sldMk cId="1311271775" sldId="310"/>
            <ac:picMk id="3" creationId="{5E2C228E-E3C9-A6BA-94A3-C4C6B178EF08}"/>
          </ac:picMkLst>
        </pc:picChg>
      </pc:sldChg>
      <pc:sldChg chg="delSp modSp mod">
        <pc:chgData name="Néstor Bueno" userId="d61a9449-f677-48d7-b4ab-5c8db4ace4f7" providerId="ADAL" clId="{F893060C-B08D-46DB-8FE2-19DD0DBAA5CE}" dt="2024-07-01T15:01:49.394" v="40" actId="14100"/>
        <pc:sldMkLst>
          <pc:docMk/>
          <pc:sldMk cId="3904174755" sldId="312"/>
        </pc:sldMkLst>
        <pc:picChg chg="del">
          <ac:chgData name="Néstor Bueno" userId="d61a9449-f677-48d7-b4ab-5c8db4ace4f7" providerId="ADAL" clId="{F893060C-B08D-46DB-8FE2-19DD0DBAA5CE}" dt="2024-07-01T15:01:37.628" v="38" actId="478"/>
          <ac:picMkLst>
            <pc:docMk/>
            <pc:sldMk cId="3904174755" sldId="312"/>
            <ac:picMk id="2" creationId="{7E0964AC-4CAD-6BD6-D4D6-852A1C8144AD}"/>
          </ac:picMkLst>
        </pc:picChg>
        <pc:picChg chg="mod">
          <ac:chgData name="Néstor Bueno" userId="d61a9449-f677-48d7-b4ab-5c8db4ace4f7" providerId="ADAL" clId="{F893060C-B08D-46DB-8FE2-19DD0DBAA5CE}" dt="2024-07-01T15:01:49.394" v="40" actId="14100"/>
          <ac:picMkLst>
            <pc:docMk/>
            <pc:sldMk cId="3904174755" sldId="312"/>
            <ac:picMk id="3" creationId="{C0368DE7-1CC0-04F7-BB4F-9BA668A4BCB0}"/>
          </ac:picMkLst>
        </pc:picChg>
      </pc:sldChg>
      <pc:sldChg chg="delSp modSp mod">
        <pc:chgData name="Néstor Bueno" userId="d61a9449-f677-48d7-b4ab-5c8db4ace4f7" providerId="ADAL" clId="{F893060C-B08D-46DB-8FE2-19DD0DBAA5CE}" dt="2024-07-01T15:04:01.289" v="48" actId="1076"/>
        <pc:sldMkLst>
          <pc:docMk/>
          <pc:sldMk cId="3281768060" sldId="313"/>
        </pc:sldMkLst>
        <pc:spChg chg="mod">
          <ac:chgData name="Néstor Bueno" userId="d61a9449-f677-48d7-b4ab-5c8db4ace4f7" providerId="ADAL" clId="{F893060C-B08D-46DB-8FE2-19DD0DBAA5CE}" dt="2024-07-01T12:56:25.748" v="0"/>
          <ac:spMkLst>
            <pc:docMk/>
            <pc:sldMk cId="3281768060" sldId="313"/>
            <ac:spMk id="3" creationId="{0B1A0832-81E9-97A2-866C-8AC62EF7DA65}"/>
          </ac:spMkLst>
        </pc:spChg>
        <pc:picChg chg="del">
          <ac:chgData name="Néstor Bueno" userId="d61a9449-f677-48d7-b4ab-5c8db4ace4f7" providerId="ADAL" clId="{F893060C-B08D-46DB-8FE2-19DD0DBAA5CE}" dt="2024-07-01T15:03:50.351" v="46" actId="478"/>
          <ac:picMkLst>
            <pc:docMk/>
            <pc:sldMk cId="3281768060" sldId="313"/>
            <ac:picMk id="2" creationId="{F985E475-D15E-EA22-1ED1-4BDC95D9428D}"/>
          </ac:picMkLst>
        </pc:picChg>
        <pc:picChg chg="ord">
          <ac:chgData name="Néstor Bueno" userId="d61a9449-f677-48d7-b4ab-5c8db4ace4f7" providerId="ADAL" clId="{F893060C-B08D-46DB-8FE2-19DD0DBAA5CE}" dt="2024-07-01T15:03:56.591" v="47" actId="167"/>
          <ac:picMkLst>
            <pc:docMk/>
            <pc:sldMk cId="3281768060" sldId="313"/>
            <ac:picMk id="4" creationId="{EEF274E3-C785-5423-E797-FC361900EF9A}"/>
          </ac:picMkLst>
        </pc:picChg>
        <pc:picChg chg="mod">
          <ac:chgData name="Néstor Bueno" userId="d61a9449-f677-48d7-b4ab-5c8db4ace4f7" providerId="ADAL" clId="{F893060C-B08D-46DB-8FE2-19DD0DBAA5CE}" dt="2024-07-01T15:04:01.289" v="48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F893060C-B08D-46DB-8FE2-19DD0DBAA5CE}" dt="2024-07-01T15:05:39.656" v="51" actId="478"/>
        <pc:sldMkLst>
          <pc:docMk/>
          <pc:sldMk cId="894761409" sldId="314"/>
        </pc:sldMkLst>
        <pc:spChg chg="mod">
          <ac:chgData name="Néstor Bueno" userId="d61a9449-f677-48d7-b4ab-5c8db4ace4f7" providerId="ADAL" clId="{F893060C-B08D-46DB-8FE2-19DD0DBAA5CE}" dt="2024-07-01T12:56:25.748" v="0"/>
          <ac:spMkLst>
            <pc:docMk/>
            <pc:sldMk cId="894761409" sldId="314"/>
            <ac:spMk id="3" creationId="{0B1A0832-81E9-97A2-866C-8AC62EF7DA65}"/>
          </ac:spMkLst>
        </pc:spChg>
        <pc:picChg chg="del">
          <ac:chgData name="Néstor Bueno" userId="d61a9449-f677-48d7-b4ab-5c8db4ace4f7" providerId="ADAL" clId="{F893060C-B08D-46DB-8FE2-19DD0DBAA5CE}" dt="2024-07-01T15:05:39.656" v="51" actId="478"/>
          <ac:picMkLst>
            <pc:docMk/>
            <pc:sldMk cId="894761409" sldId="314"/>
            <ac:picMk id="7" creationId="{C53A6BB5-0052-7B73-0E84-51B5DC3C196B}"/>
          </ac:picMkLst>
        </pc:picChg>
      </pc:sldChg>
      <pc:sldChg chg="delSp modSp mod">
        <pc:chgData name="Néstor Bueno" userId="d61a9449-f677-48d7-b4ab-5c8db4ace4f7" providerId="ADAL" clId="{F893060C-B08D-46DB-8FE2-19DD0DBAA5CE}" dt="2024-07-01T15:03:04.997" v="45" actId="14100"/>
        <pc:sldMkLst>
          <pc:docMk/>
          <pc:sldMk cId="2882545426" sldId="316"/>
        </pc:sldMkLst>
        <pc:picChg chg="mod">
          <ac:chgData name="Néstor Bueno" userId="d61a9449-f677-48d7-b4ab-5c8db4ace4f7" providerId="ADAL" clId="{F893060C-B08D-46DB-8FE2-19DD0DBAA5CE}" dt="2024-07-01T15:03:04.997" v="45" actId="14100"/>
          <ac:picMkLst>
            <pc:docMk/>
            <pc:sldMk cId="2882545426" sldId="316"/>
            <ac:picMk id="2" creationId="{3F309800-F3F4-3DFB-4A3D-90F5392BB437}"/>
          </ac:picMkLst>
        </pc:picChg>
        <pc:picChg chg="del">
          <ac:chgData name="Néstor Bueno" userId="d61a9449-f677-48d7-b4ab-5c8db4ace4f7" providerId="ADAL" clId="{F893060C-B08D-46DB-8FE2-19DD0DBAA5CE}" dt="2024-07-01T15:02:29.414" v="41" actId="478"/>
          <ac:picMkLst>
            <pc:docMk/>
            <pc:sldMk cId="2882545426" sldId="316"/>
            <ac:picMk id="3" creationId="{DFD02807-A264-B9A2-3E14-38B14B710EDC}"/>
          </ac:picMkLst>
        </pc:picChg>
      </pc:sldChg>
      <pc:sldChg chg="delSp modSp mod">
        <pc:chgData name="Néstor Bueno" userId="d61a9449-f677-48d7-b4ab-5c8db4ace4f7" providerId="ADAL" clId="{F893060C-B08D-46DB-8FE2-19DD0DBAA5CE}" dt="2024-07-01T15:08:58.816" v="62" actId="14100"/>
        <pc:sldMkLst>
          <pc:docMk/>
          <pc:sldMk cId="4168616331" sldId="318"/>
        </pc:sldMkLst>
        <pc:picChg chg="mod">
          <ac:chgData name="Néstor Bueno" userId="d61a9449-f677-48d7-b4ab-5c8db4ace4f7" providerId="ADAL" clId="{F893060C-B08D-46DB-8FE2-19DD0DBAA5CE}" dt="2024-07-01T15:08:58.816" v="62" actId="14100"/>
          <ac:picMkLst>
            <pc:docMk/>
            <pc:sldMk cId="4168616331" sldId="318"/>
            <ac:picMk id="2" creationId="{E17F274A-14D7-AFCC-C0B8-E67CAD95D1B5}"/>
          </ac:picMkLst>
        </pc:picChg>
        <pc:picChg chg="del">
          <ac:chgData name="Néstor Bueno" userId="d61a9449-f677-48d7-b4ab-5c8db4ace4f7" providerId="ADAL" clId="{F893060C-B08D-46DB-8FE2-19DD0DBAA5CE}" dt="2024-07-01T15:08:46.334" v="60" actId="478"/>
          <ac:picMkLst>
            <pc:docMk/>
            <pc:sldMk cId="4168616331" sldId="318"/>
            <ac:picMk id="3" creationId="{157C8E9F-9C49-96FB-C7D5-EAF6867120E7}"/>
          </ac:picMkLst>
        </pc:picChg>
      </pc:sldChg>
      <pc:sldChg chg="delSp modSp mod">
        <pc:chgData name="Néstor Bueno" userId="d61a9449-f677-48d7-b4ab-5c8db4ace4f7" providerId="ADAL" clId="{F893060C-B08D-46DB-8FE2-19DD0DBAA5CE}" dt="2024-07-01T15:10:15.286" v="72" actId="14100"/>
        <pc:sldMkLst>
          <pc:docMk/>
          <pc:sldMk cId="1182462764" sldId="320"/>
        </pc:sldMkLst>
        <pc:picChg chg="mod">
          <ac:chgData name="Néstor Bueno" userId="d61a9449-f677-48d7-b4ab-5c8db4ace4f7" providerId="ADAL" clId="{F893060C-B08D-46DB-8FE2-19DD0DBAA5CE}" dt="2024-07-01T15:10:15.286" v="72" actId="14100"/>
          <ac:picMkLst>
            <pc:docMk/>
            <pc:sldMk cId="1182462764" sldId="320"/>
            <ac:picMk id="2" creationId="{3431DD49-3624-7598-A004-8F0228A560D5}"/>
          </ac:picMkLst>
        </pc:picChg>
        <pc:picChg chg="del">
          <ac:chgData name="Néstor Bueno" userId="d61a9449-f677-48d7-b4ab-5c8db4ace4f7" providerId="ADAL" clId="{F893060C-B08D-46DB-8FE2-19DD0DBAA5CE}" dt="2024-07-01T15:10:04.679" v="70" actId="478"/>
          <ac:picMkLst>
            <pc:docMk/>
            <pc:sldMk cId="1182462764" sldId="320"/>
            <ac:picMk id="3" creationId="{456CB8B6-281C-6520-2CC5-5A3DAACDBA53}"/>
          </ac:picMkLst>
        </pc:picChg>
      </pc:sldChg>
      <pc:sldChg chg="delSp modSp mod">
        <pc:chgData name="Néstor Bueno" userId="d61a9449-f677-48d7-b4ab-5c8db4ace4f7" providerId="ADAL" clId="{F893060C-B08D-46DB-8FE2-19DD0DBAA5CE}" dt="2024-07-01T15:10:53.802" v="75" actId="14100"/>
        <pc:sldMkLst>
          <pc:docMk/>
          <pc:sldMk cId="507829972" sldId="321"/>
        </pc:sldMkLst>
        <pc:picChg chg="mod">
          <ac:chgData name="Néstor Bueno" userId="d61a9449-f677-48d7-b4ab-5c8db4ace4f7" providerId="ADAL" clId="{F893060C-B08D-46DB-8FE2-19DD0DBAA5CE}" dt="2024-07-01T15:10:53.802" v="75" actId="14100"/>
          <ac:picMkLst>
            <pc:docMk/>
            <pc:sldMk cId="507829972" sldId="321"/>
            <ac:picMk id="2" creationId="{065C784B-BE70-07C6-AF26-3D089AB65B6D}"/>
          </ac:picMkLst>
        </pc:picChg>
        <pc:picChg chg="del">
          <ac:chgData name="Néstor Bueno" userId="d61a9449-f677-48d7-b4ab-5c8db4ace4f7" providerId="ADAL" clId="{F893060C-B08D-46DB-8FE2-19DD0DBAA5CE}" dt="2024-07-01T15:10:37.237" v="73" actId="478"/>
          <ac:picMkLst>
            <pc:docMk/>
            <pc:sldMk cId="507829972" sldId="321"/>
            <ac:picMk id="3" creationId="{6AD7CDB0-5142-FBCB-1CB4-8F162F335C87}"/>
          </ac:picMkLst>
        </pc:picChg>
      </pc:sldChg>
      <pc:sldChg chg="delSp modSp mod">
        <pc:chgData name="Néstor Bueno" userId="d61a9449-f677-48d7-b4ab-5c8db4ace4f7" providerId="ADAL" clId="{F893060C-B08D-46DB-8FE2-19DD0DBAA5CE}" dt="2024-07-01T15:11:31.945" v="78" actId="1076"/>
        <pc:sldMkLst>
          <pc:docMk/>
          <pc:sldMk cId="2231838408" sldId="322"/>
        </pc:sldMkLst>
        <pc:spChg chg="mod">
          <ac:chgData name="Néstor Bueno" userId="d61a9449-f677-48d7-b4ab-5c8db4ace4f7" providerId="ADAL" clId="{F893060C-B08D-46DB-8FE2-19DD0DBAA5CE}" dt="2024-07-01T12:56:25.748" v="0"/>
          <ac:spMkLst>
            <pc:docMk/>
            <pc:sldMk cId="2231838408" sldId="322"/>
            <ac:spMk id="3" creationId="{0B1A0832-81E9-97A2-866C-8AC62EF7DA65}"/>
          </ac:spMkLst>
        </pc:spChg>
        <pc:picChg chg="del">
          <ac:chgData name="Néstor Bueno" userId="d61a9449-f677-48d7-b4ab-5c8db4ace4f7" providerId="ADAL" clId="{F893060C-B08D-46DB-8FE2-19DD0DBAA5CE}" dt="2024-07-01T15:11:20.647" v="76" actId="478"/>
          <ac:picMkLst>
            <pc:docMk/>
            <pc:sldMk cId="2231838408" sldId="322"/>
            <ac:picMk id="2" creationId="{47A04F36-997C-DBAA-91B7-060AF53B62FA}"/>
          </ac:picMkLst>
        </pc:picChg>
        <pc:picChg chg="ord">
          <ac:chgData name="Néstor Bueno" userId="d61a9449-f677-48d7-b4ab-5c8db4ace4f7" providerId="ADAL" clId="{F893060C-B08D-46DB-8FE2-19DD0DBAA5CE}" dt="2024-07-01T15:11:27.904" v="77" actId="167"/>
          <ac:picMkLst>
            <pc:docMk/>
            <pc:sldMk cId="2231838408" sldId="322"/>
            <ac:picMk id="4" creationId="{00B33050-06EC-42BF-2988-897F311BC858}"/>
          </ac:picMkLst>
        </pc:picChg>
        <pc:picChg chg="mod">
          <ac:chgData name="Néstor Bueno" userId="d61a9449-f677-48d7-b4ab-5c8db4ace4f7" providerId="ADAL" clId="{F893060C-B08D-46DB-8FE2-19DD0DBAA5CE}" dt="2024-07-01T15:11:31.945" v="78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F893060C-B08D-46DB-8FE2-19DD0DBAA5CE}" dt="2024-07-01T12:57:46.761" v="9" actId="20577"/>
        <pc:sldMkLst>
          <pc:docMk/>
          <pc:sldMk cId="1826859889" sldId="325"/>
        </pc:sldMkLst>
        <pc:spChg chg="mod">
          <ac:chgData name="Néstor Bueno" userId="d61a9449-f677-48d7-b4ab-5c8db4ace4f7" providerId="ADAL" clId="{F893060C-B08D-46DB-8FE2-19DD0DBAA5CE}" dt="2024-07-01T12:57:46.761" v="9" actId="20577"/>
          <ac:spMkLst>
            <pc:docMk/>
            <pc:sldMk cId="1826859889" sldId="325"/>
            <ac:spMk id="7" creationId="{534B654E-D153-8037-6A7B-85534217D688}"/>
          </ac:spMkLst>
        </pc:spChg>
        <pc:picChg chg="del">
          <ac:chgData name="Néstor Bueno" userId="d61a9449-f677-48d7-b4ab-5c8db4ace4f7" providerId="ADAL" clId="{F893060C-B08D-46DB-8FE2-19DD0DBAA5CE}" dt="2024-07-01T12:57:17.573" v="1" actId="478"/>
          <ac:picMkLst>
            <pc:docMk/>
            <pc:sldMk cId="1826859889" sldId="325"/>
            <ac:picMk id="5" creationId="{D50921A3-5A48-86A3-32E9-6F275155DF39}"/>
          </ac:picMkLst>
        </pc:picChg>
        <pc:picChg chg="mod ord">
          <ac:chgData name="Néstor Bueno" userId="d61a9449-f677-48d7-b4ab-5c8db4ace4f7" providerId="ADAL" clId="{F893060C-B08D-46DB-8FE2-19DD0DBAA5CE}" dt="2024-07-01T12:57:35.166" v="5" actId="167"/>
          <ac:picMkLst>
            <pc:docMk/>
            <pc:sldMk cId="1826859889" sldId="325"/>
            <ac:picMk id="8" creationId="{AF9CB265-716A-1394-D616-4364CEEEA1AF}"/>
          </ac:picMkLst>
        </pc:picChg>
      </pc:sldChg>
      <pc:sldChg chg="addSp delSp modSp mod">
        <pc:chgData name="Néstor Bueno" userId="d61a9449-f677-48d7-b4ab-5c8db4ace4f7" providerId="ADAL" clId="{F893060C-B08D-46DB-8FE2-19DD0DBAA5CE}" dt="2024-07-01T15:00:59.889" v="37" actId="20577"/>
        <pc:sldMkLst>
          <pc:docMk/>
          <pc:sldMk cId="1310463125" sldId="326"/>
        </pc:sldMkLst>
        <pc:spChg chg="mod">
          <ac:chgData name="Néstor Bueno" userId="d61a9449-f677-48d7-b4ab-5c8db4ace4f7" providerId="ADAL" clId="{F893060C-B08D-46DB-8FE2-19DD0DBAA5CE}" dt="2024-07-01T15:00:59.889" v="37" actId="20577"/>
          <ac:spMkLst>
            <pc:docMk/>
            <pc:sldMk cId="1310463125" sldId="326"/>
            <ac:spMk id="8" creationId="{1BE422A1-8324-AF13-5239-BDF84A1179CB}"/>
          </ac:spMkLst>
        </pc:spChg>
        <pc:graphicFrameChg chg="add mod">
          <ac:chgData name="Néstor Bueno" userId="d61a9449-f677-48d7-b4ab-5c8db4ace4f7" providerId="ADAL" clId="{F893060C-B08D-46DB-8FE2-19DD0DBAA5CE}" dt="2024-07-01T15:00:41.922" v="32"/>
          <ac:graphicFrameMkLst>
            <pc:docMk/>
            <pc:sldMk cId="1310463125" sldId="326"/>
            <ac:graphicFrameMk id="9" creationId="{4742C337-434F-DAD2-8855-EE8C43A464F7}"/>
          </ac:graphicFrameMkLst>
        </pc:graphicFrameChg>
        <pc:picChg chg="del">
          <ac:chgData name="Néstor Bueno" userId="d61a9449-f677-48d7-b4ab-5c8db4ace4f7" providerId="ADAL" clId="{F893060C-B08D-46DB-8FE2-19DD0DBAA5CE}" dt="2024-07-01T13:07:35.158" v="13" actId="478"/>
          <ac:picMkLst>
            <pc:docMk/>
            <pc:sldMk cId="1310463125" sldId="326"/>
            <ac:picMk id="2" creationId="{D740A4DA-342F-4C2B-CDA1-8370CF4A4761}"/>
          </ac:picMkLst>
        </pc:picChg>
        <pc:picChg chg="del mod ord">
          <ac:chgData name="Néstor Bueno" userId="d61a9449-f677-48d7-b4ab-5c8db4ace4f7" providerId="ADAL" clId="{F893060C-B08D-46DB-8FE2-19DD0DBAA5CE}" dt="2024-07-01T13:30:04.161" v="21" actId="478"/>
          <ac:picMkLst>
            <pc:docMk/>
            <pc:sldMk cId="1310463125" sldId="326"/>
            <ac:picMk id="4" creationId="{73328820-78EA-E300-F5CC-E0CC0F6B5253}"/>
          </ac:picMkLst>
        </pc:picChg>
        <pc:picChg chg="del mod ord">
          <ac:chgData name="Néstor Bueno" userId="d61a9449-f677-48d7-b4ab-5c8db4ace4f7" providerId="ADAL" clId="{F893060C-B08D-46DB-8FE2-19DD0DBAA5CE}" dt="2024-07-01T15:00:38.876" v="29" actId="478"/>
          <ac:picMkLst>
            <pc:docMk/>
            <pc:sldMk cId="1310463125" sldId="326"/>
            <ac:picMk id="7" creationId="{AC732568-212F-8914-7F54-1E3B3F0F2046}"/>
          </ac:picMkLst>
        </pc:picChg>
        <pc:picChg chg="mod ord">
          <ac:chgData name="Néstor Bueno" userId="d61a9449-f677-48d7-b4ab-5c8db4ace4f7" providerId="ADAL" clId="{F893060C-B08D-46DB-8FE2-19DD0DBAA5CE}" dt="2024-07-01T15:00:53.731" v="35" actId="167"/>
          <ac:picMkLst>
            <pc:docMk/>
            <pc:sldMk cId="1310463125" sldId="326"/>
            <ac:picMk id="10" creationId="{080D5319-FF33-6034-BF9A-7B4BC7DFBCCC}"/>
          </ac:picMkLst>
        </pc:picChg>
      </pc:sldChg>
      <pc:sldChg chg="delSp modSp mod">
        <pc:chgData name="Néstor Bueno" userId="d61a9449-f677-48d7-b4ab-5c8db4ace4f7" providerId="ADAL" clId="{F893060C-B08D-46DB-8FE2-19DD0DBAA5CE}" dt="2024-07-01T15:04:31.778" v="50" actId="167"/>
        <pc:sldMkLst>
          <pc:docMk/>
          <pc:sldMk cId="261051700" sldId="327"/>
        </pc:sldMkLst>
        <pc:spChg chg="mod">
          <ac:chgData name="Néstor Bueno" userId="d61a9449-f677-48d7-b4ab-5c8db4ace4f7" providerId="ADAL" clId="{F893060C-B08D-46DB-8FE2-19DD0DBAA5CE}" dt="2024-07-01T12:56:25.748" v="0"/>
          <ac:spMkLst>
            <pc:docMk/>
            <pc:sldMk cId="261051700" sldId="327"/>
            <ac:spMk id="3" creationId="{0B1A0832-81E9-97A2-866C-8AC62EF7DA65}"/>
          </ac:spMkLst>
        </pc:spChg>
        <pc:picChg chg="del">
          <ac:chgData name="Néstor Bueno" userId="d61a9449-f677-48d7-b4ab-5c8db4ace4f7" providerId="ADAL" clId="{F893060C-B08D-46DB-8FE2-19DD0DBAA5CE}" dt="2024-07-01T15:04:24.461" v="49" actId="478"/>
          <ac:picMkLst>
            <pc:docMk/>
            <pc:sldMk cId="261051700" sldId="327"/>
            <ac:picMk id="2" creationId="{34973972-1F9C-4953-02AC-D5226060C4E1}"/>
          </ac:picMkLst>
        </pc:picChg>
        <pc:picChg chg="ord">
          <ac:chgData name="Néstor Bueno" userId="d61a9449-f677-48d7-b4ab-5c8db4ace4f7" providerId="ADAL" clId="{F893060C-B08D-46DB-8FE2-19DD0DBAA5CE}" dt="2024-07-01T15:04:31.778" v="50" actId="167"/>
          <ac:picMkLst>
            <pc:docMk/>
            <pc:sldMk cId="261051700" sldId="327"/>
            <ac:picMk id="4" creationId="{5E1172DC-7343-D51B-2EB3-CC11DF859731}"/>
          </ac:picMkLst>
        </pc:picChg>
      </pc:sldChg>
      <pc:sldChg chg="delSp modSp mod">
        <pc:chgData name="Néstor Bueno" userId="d61a9449-f677-48d7-b4ab-5c8db4ace4f7" providerId="ADAL" clId="{F893060C-B08D-46DB-8FE2-19DD0DBAA5CE}" dt="2024-07-01T15:08:24.521" v="59" actId="20577"/>
        <pc:sldMkLst>
          <pc:docMk/>
          <pc:sldMk cId="1823800951" sldId="328"/>
        </pc:sldMkLst>
        <pc:spChg chg="mod">
          <ac:chgData name="Néstor Bueno" userId="d61a9449-f677-48d7-b4ab-5c8db4ace4f7" providerId="ADAL" clId="{F893060C-B08D-46DB-8FE2-19DD0DBAA5CE}" dt="2024-07-01T15:08:24.521" v="59" actId="20577"/>
          <ac:spMkLst>
            <pc:docMk/>
            <pc:sldMk cId="1823800951" sldId="328"/>
            <ac:spMk id="8" creationId="{C393A4B4-9411-3A2B-2C5E-C5E2DDE6FDF1}"/>
          </ac:spMkLst>
        </pc:spChg>
        <pc:picChg chg="mod ord">
          <ac:chgData name="Néstor Bueno" userId="d61a9449-f677-48d7-b4ab-5c8db4ace4f7" providerId="ADAL" clId="{F893060C-B08D-46DB-8FE2-19DD0DBAA5CE}" dt="2024-07-01T15:08:17.661" v="56" actId="167"/>
          <ac:picMkLst>
            <pc:docMk/>
            <pc:sldMk cId="1823800951" sldId="328"/>
            <ac:picMk id="2" creationId="{8DEF98D4-224A-997F-4CEF-42CBFC49633C}"/>
          </ac:picMkLst>
        </pc:picChg>
        <pc:picChg chg="del">
          <ac:chgData name="Néstor Bueno" userId="d61a9449-f677-48d7-b4ab-5c8db4ace4f7" providerId="ADAL" clId="{F893060C-B08D-46DB-8FE2-19DD0DBAA5CE}" dt="2024-07-01T15:08:03.692" v="52" actId="478"/>
          <ac:picMkLst>
            <pc:docMk/>
            <pc:sldMk cId="1823800951" sldId="328"/>
            <ac:picMk id="4" creationId="{5CC754B2-C4AC-924A-A9CE-9A2D38B64F9F}"/>
          </ac:picMkLst>
        </pc:picChg>
      </pc:sldChg>
      <pc:sldChg chg="delSp modSp mod">
        <pc:chgData name="Néstor Bueno" userId="d61a9449-f677-48d7-b4ab-5c8db4ace4f7" providerId="ADAL" clId="{F893060C-B08D-46DB-8FE2-19DD0DBAA5CE}" dt="2024-07-01T15:09:42.613" v="69" actId="20577"/>
        <pc:sldMkLst>
          <pc:docMk/>
          <pc:sldMk cId="4198736550" sldId="329"/>
        </pc:sldMkLst>
        <pc:spChg chg="mod">
          <ac:chgData name="Néstor Bueno" userId="d61a9449-f677-48d7-b4ab-5c8db4ace4f7" providerId="ADAL" clId="{F893060C-B08D-46DB-8FE2-19DD0DBAA5CE}" dt="2024-07-01T15:09:42.613" v="69" actId="20577"/>
          <ac:spMkLst>
            <pc:docMk/>
            <pc:sldMk cId="4198736550" sldId="329"/>
            <ac:spMk id="8" creationId="{675858AA-478E-4970-8740-1562FF88AAA7}"/>
          </ac:spMkLst>
        </pc:spChg>
        <pc:picChg chg="mod ord">
          <ac:chgData name="Néstor Bueno" userId="d61a9449-f677-48d7-b4ab-5c8db4ace4f7" providerId="ADAL" clId="{F893060C-B08D-46DB-8FE2-19DD0DBAA5CE}" dt="2024-07-01T15:09:37.845" v="67" actId="1076"/>
          <ac:picMkLst>
            <pc:docMk/>
            <pc:sldMk cId="4198736550" sldId="329"/>
            <ac:picMk id="2" creationId="{EE41A959-F59A-EC2C-F472-D0A691D03D96}"/>
          </ac:picMkLst>
        </pc:picChg>
        <pc:picChg chg="del">
          <ac:chgData name="Néstor Bueno" userId="d61a9449-f677-48d7-b4ab-5c8db4ace4f7" providerId="ADAL" clId="{F893060C-B08D-46DB-8FE2-19DD0DBAA5CE}" dt="2024-07-01T15:09:21.933" v="63" actId="478"/>
          <ac:picMkLst>
            <pc:docMk/>
            <pc:sldMk cId="4198736550" sldId="329"/>
            <ac:picMk id="4" creationId="{42C6F494-D5FE-F638-C1ED-56DA21F14C0F}"/>
          </ac:picMkLst>
        </pc:picChg>
      </pc:sldChg>
      <pc:sldChg chg="delSp modSp mod">
        <pc:chgData name="Néstor Bueno" userId="d61a9449-f677-48d7-b4ab-5c8db4ace4f7" providerId="ADAL" clId="{F893060C-B08D-46DB-8FE2-19DD0DBAA5CE}" dt="2024-07-01T15:11:56.484" v="81" actId="1076"/>
        <pc:sldMkLst>
          <pc:docMk/>
          <pc:sldMk cId="1948177520" sldId="330"/>
        </pc:sldMkLst>
        <pc:spChg chg="mod">
          <ac:chgData name="Néstor Bueno" userId="d61a9449-f677-48d7-b4ab-5c8db4ace4f7" providerId="ADAL" clId="{F893060C-B08D-46DB-8FE2-19DD0DBAA5CE}" dt="2024-07-01T12:56:25.748" v="0"/>
          <ac:spMkLst>
            <pc:docMk/>
            <pc:sldMk cId="1948177520" sldId="330"/>
            <ac:spMk id="3" creationId="{0B1A0832-81E9-97A2-866C-8AC62EF7DA65}"/>
          </ac:spMkLst>
        </pc:spChg>
        <pc:picChg chg="del">
          <ac:chgData name="Néstor Bueno" userId="d61a9449-f677-48d7-b4ab-5c8db4ace4f7" providerId="ADAL" clId="{F893060C-B08D-46DB-8FE2-19DD0DBAA5CE}" dt="2024-07-01T15:11:48.502" v="79" actId="478"/>
          <ac:picMkLst>
            <pc:docMk/>
            <pc:sldMk cId="1948177520" sldId="330"/>
            <ac:picMk id="2" creationId="{5280F798-9905-4774-5844-101B9A644E45}"/>
          </ac:picMkLst>
        </pc:picChg>
        <pc:picChg chg="ord">
          <ac:chgData name="Néstor Bueno" userId="d61a9449-f677-48d7-b4ab-5c8db4ace4f7" providerId="ADAL" clId="{F893060C-B08D-46DB-8FE2-19DD0DBAA5CE}" dt="2024-07-01T15:11:54.163" v="80" actId="167"/>
          <ac:picMkLst>
            <pc:docMk/>
            <pc:sldMk cId="1948177520" sldId="330"/>
            <ac:picMk id="4" creationId="{6827170D-6270-6F32-6705-C642B39F20C5}"/>
          </ac:picMkLst>
        </pc:picChg>
        <pc:picChg chg="mod">
          <ac:chgData name="Néstor Bueno" userId="d61a9449-f677-48d7-b4ab-5c8db4ace4f7" providerId="ADAL" clId="{F893060C-B08D-46DB-8FE2-19DD0DBAA5CE}" dt="2024-07-01T15:11:56.484" v="81" actId="1076"/>
          <ac:picMkLst>
            <pc:docMk/>
            <pc:sldMk cId="1948177520" sldId="330"/>
            <ac:picMk id="5" creationId="{6CA781C0-1CDA-32E4-0B04-07A1BE17520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01/07/2024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01/07/2024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01/07/2024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01/07/2024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01/07/2024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01/07/2024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01/07/2024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01/07/2024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01/07/2024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01/07/2024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01/07/2024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01/07/2024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Junio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F9CB265-716A-1394-D616-4364CEEEA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666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385780" y="13192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795955" y="116401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6053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2C228E-E3C9-A6BA-94A3-C4C6B178E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18" y="1597891"/>
            <a:ext cx="12204662" cy="366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0D5319-FF33-6034-BF9A-7B4BC7DFB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75776"/>
            <a:ext cx="5696293" cy="51171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72271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700852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377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368DE7-1CC0-04F7-BB4F-9BA668A4B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655"/>
            <a:ext cx="12204733" cy="469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309800-F3F4-3DFB-4A3D-90F5392BB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7290"/>
            <a:ext cx="12192000" cy="354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F274E3-C785-5423-E797-FC361900E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900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Junio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665528" y="142924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1172DC-7343-D51B-2EB3-CC11DF859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866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Enero-Junio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68382" y="1412942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900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Junio 2024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3E48B0-068C-BE0E-9A15-5F6E5793C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3918"/>
            <a:ext cx="12192000" cy="413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Junio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EF98D4-224A-997F-4CEF-42CBFC496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57" y="800337"/>
            <a:ext cx="5314275" cy="51198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48650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33517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133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7F274A-14D7-AFCC-C0B8-E67CAD95D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8688"/>
            <a:ext cx="12192000" cy="510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52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119558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41A959-F59A-EC2C-F472-D0A691D03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327" y="786797"/>
            <a:ext cx="5328679" cy="51198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39" y="791710"/>
            <a:ext cx="5328679" cy="51198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96358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3400245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368233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31DD49-3624-7598-A004-8F0228A56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3962"/>
            <a:ext cx="12192000" cy="479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5C784B-BE70-07C6-AF26-3D089AB65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32" y="1908215"/>
            <a:ext cx="12195632" cy="304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B33050-06EC-42BF-2988-897F311BC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900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Junio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4002275" y="2063180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27170D-6270-6F32-6705-C642B39F2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866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Enero-Junio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465673" y="1029230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</TotalTime>
  <Words>100</Words>
  <Application>Microsoft Office PowerPoint</Application>
  <PresentationFormat>Widescreen</PresentationFormat>
  <Paragraphs>45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Nestor Bueno</cp:lastModifiedBy>
  <cp:revision>15</cp:revision>
  <dcterms:created xsi:type="dcterms:W3CDTF">2023-05-01T14:43:40Z</dcterms:created>
  <dcterms:modified xsi:type="dcterms:W3CDTF">2024-07-01T15:11:57Z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