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Override1.xml" ContentType="application/vnd.openxmlformats-officedocument.themeOverride+xml"/>
  <Override PartName="/ppt/notesSlides/notesSlide1.xml" ContentType="application/vnd.openxmlformats-officedocument.presentationml.notesSlide+xml"/>
  <Override PartName="/ppt/theme/themeOverride2.xml" ContentType="application/vnd.openxmlformats-officedocument.themeOverride+xml"/>
  <Override PartName="/ppt/notesSlides/notesSlide2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4"/>
  </p:sldMasterIdLst>
  <p:notesMasterIdLst>
    <p:notesMasterId r:id="rId26"/>
  </p:notesMasterIdLst>
  <p:handoutMasterIdLst>
    <p:handoutMasterId r:id="rId27"/>
  </p:handoutMasterIdLst>
  <p:sldIdLst>
    <p:sldId id="298" r:id="rId5"/>
    <p:sldId id="309" r:id="rId6"/>
    <p:sldId id="325" r:id="rId7"/>
    <p:sldId id="310" r:id="rId8"/>
    <p:sldId id="311" r:id="rId9"/>
    <p:sldId id="326" r:id="rId10"/>
    <p:sldId id="312" r:id="rId11"/>
    <p:sldId id="316" r:id="rId12"/>
    <p:sldId id="313" r:id="rId13"/>
    <p:sldId id="327" r:id="rId14"/>
    <p:sldId id="314" r:id="rId15"/>
    <p:sldId id="305" r:id="rId16"/>
    <p:sldId id="317" r:id="rId17"/>
    <p:sldId id="328" r:id="rId18"/>
    <p:sldId id="318" r:id="rId19"/>
    <p:sldId id="319" r:id="rId20"/>
    <p:sldId id="329" r:id="rId21"/>
    <p:sldId id="320" r:id="rId22"/>
    <p:sldId id="321" r:id="rId23"/>
    <p:sldId id="322" r:id="rId24"/>
    <p:sldId id="330" r:id="rId25"/>
  </p:sldIdLst>
  <p:sldSz cx="12192000" cy="6858000"/>
  <p:notesSz cx="6858000" cy="9144000"/>
  <p:defaultTextStyle>
    <a:defPPr rtl="0"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1DCA221-865F-4E9B-A9A6-19DE5FF47E2B}" v="28" dt="2024-08-01T15:01:42.740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19" autoAdjust="0"/>
  </p:normalViewPr>
  <p:slideViewPr>
    <p:cSldViewPr snapToGrid="0">
      <p:cViewPr varScale="1">
        <p:scale>
          <a:sx n="111" d="100"/>
          <a:sy n="111" d="100"/>
        </p:scale>
        <p:origin x="594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8" d="100"/>
          <a:sy n="88" d="100"/>
        </p:scale>
        <p:origin x="3822" y="66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notesMaster" Target="notesMasters/notesMaster1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microsoft.com/office/2015/10/relationships/revisionInfo" Target="revisionInfo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microsoft.com/office/2016/11/relationships/changesInfo" Target="changesInfos/changesInfo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presProps" Target="pres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handoutMaster" Target="handoutMasters/handoutMaster1.xml"/><Relationship Id="rId30" Type="http://schemas.openxmlformats.org/officeDocument/2006/relationships/theme" Target="theme/theme1.xml"/><Relationship Id="rId8" Type="http://schemas.openxmlformats.org/officeDocument/2006/relationships/slide" Target="slides/slide4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Néstor Bueno" userId="d61a9449-f677-48d7-b4ab-5c8db4ace4f7" providerId="ADAL" clId="{01DCA221-865F-4E9B-A9A6-19DE5FF47E2B}"/>
    <pc:docChg chg="undo custSel modSld">
      <pc:chgData name="Néstor Bueno" userId="d61a9449-f677-48d7-b4ab-5c8db4ace4f7" providerId="ADAL" clId="{01DCA221-865F-4E9B-A9A6-19DE5FF47E2B}" dt="2024-08-01T15:01:58.301" v="195" actId="478"/>
      <pc:docMkLst>
        <pc:docMk/>
      </pc:docMkLst>
      <pc:sldChg chg="modSp">
        <pc:chgData name="Néstor Bueno" userId="d61a9449-f677-48d7-b4ab-5c8db4ace4f7" providerId="ADAL" clId="{01DCA221-865F-4E9B-A9A6-19DE5FF47E2B}" dt="2024-08-01T13:50:06.200" v="0"/>
        <pc:sldMkLst>
          <pc:docMk/>
          <pc:sldMk cId="193143965" sldId="298"/>
        </pc:sldMkLst>
        <pc:spChg chg="mod">
          <ac:chgData name="Néstor Bueno" userId="d61a9449-f677-48d7-b4ab-5c8db4ace4f7" providerId="ADAL" clId="{01DCA221-865F-4E9B-A9A6-19DE5FF47E2B}" dt="2024-08-01T13:50:06.200" v="0"/>
          <ac:spMkLst>
            <pc:docMk/>
            <pc:sldMk cId="193143965" sldId="298"/>
            <ac:spMk id="3" creationId="{255E1F2F-E259-4EA8-9FFD-3A10AF541859}"/>
          </ac:spMkLst>
        </pc:spChg>
      </pc:sldChg>
      <pc:sldChg chg="modSp">
        <pc:chgData name="Néstor Bueno" userId="d61a9449-f677-48d7-b4ab-5c8db4ace4f7" providerId="ADAL" clId="{01DCA221-865F-4E9B-A9A6-19DE5FF47E2B}" dt="2024-08-01T13:50:06.200" v="0"/>
        <pc:sldMkLst>
          <pc:docMk/>
          <pc:sldMk cId="2204747870" sldId="305"/>
        </pc:sldMkLst>
        <pc:spChg chg="mod">
          <ac:chgData name="Néstor Bueno" userId="d61a9449-f677-48d7-b4ab-5c8db4ace4f7" providerId="ADAL" clId="{01DCA221-865F-4E9B-A9A6-19DE5FF47E2B}" dt="2024-08-01T13:50:06.200" v="0"/>
          <ac:spMkLst>
            <pc:docMk/>
            <pc:sldMk cId="2204747870" sldId="305"/>
            <ac:spMk id="3" creationId="{255E1F2F-E259-4EA8-9FFD-3A10AF541859}"/>
          </ac:spMkLst>
        </pc:spChg>
      </pc:sldChg>
      <pc:sldChg chg="delSp modSp mod">
        <pc:chgData name="Néstor Bueno" userId="d61a9449-f677-48d7-b4ab-5c8db4ace4f7" providerId="ADAL" clId="{01DCA221-865F-4E9B-A9A6-19DE5FF47E2B}" dt="2024-08-01T14:32:45.975" v="12" actId="14100"/>
        <pc:sldMkLst>
          <pc:docMk/>
          <pc:sldMk cId="1311271775" sldId="310"/>
        </pc:sldMkLst>
        <pc:picChg chg="mod">
          <ac:chgData name="Néstor Bueno" userId="d61a9449-f677-48d7-b4ab-5c8db4ace4f7" providerId="ADAL" clId="{01DCA221-865F-4E9B-A9A6-19DE5FF47E2B}" dt="2024-08-01T14:32:45.975" v="12" actId="14100"/>
          <ac:picMkLst>
            <pc:docMk/>
            <pc:sldMk cId="1311271775" sldId="310"/>
            <ac:picMk id="2" creationId="{E05F6B32-BCAA-5C59-BCE2-FF81E7009E7F}"/>
          </ac:picMkLst>
        </pc:picChg>
        <pc:picChg chg="del">
          <ac:chgData name="Néstor Bueno" userId="d61a9449-f677-48d7-b4ab-5c8db4ace4f7" providerId="ADAL" clId="{01DCA221-865F-4E9B-A9A6-19DE5FF47E2B}" dt="2024-08-01T14:32:31.169" v="10" actId="478"/>
          <ac:picMkLst>
            <pc:docMk/>
            <pc:sldMk cId="1311271775" sldId="310"/>
            <ac:picMk id="3" creationId="{5E2C228E-E3C9-A6BA-94A3-C4C6B178EF08}"/>
          </ac:picMkLst>
        </pc:picChg>
      </pc:sldChg>
      <pc:sldChg chg="addSp delSp modSp mod">
        <pc:chgData name="Néstor Bueno" userId="d61a9449-f677-48d7-b4ab-5c8db4ace4f7" providerId="ADAL" clId="{01DCA221-865F-4E9B-A9A6-19DE5FF47E2B}" dt="2024-08-01T14:40:48.758" v="114" actId="14100"/>
        <pc:sldMkLst>
          <pc:docMk/>
          <pc:sldMk cId="3904174755" sldId="312"/>
        </pc:sldMkLst>
        <pc:graphicFrameChg chg="add mod">
          <ac:chgData name="Néstor Bueno" userId="d61a9449-f677-48d7-b4ab-5c8db4ace4f7" providerId="ADAL" clId="{01DCA221-865F-4E9B-A9A6-19DE5FF47E2B}" dt="2024-08-01T14:40:27.954" v="112"/>
          <ac:graphicFrameMkLst>
            <pc:docMk/>
            <pc:sldMk cId="3904174755" sldId="312"/>
            <ac:graphicFrameMk id="2" creationId="{AC0322AA-EF37-A1E2-A887-05224CB52A40}"/>
          </ac:graphicFrameMkLst>
        </pc:graphicFrameChg>
        <pc:picChg chg="del">
          <ac:chgData name="Néstor Bueno" userId="d61a9449-f677-48d7-b4ab-5c8db4ace4f7" providerId="ADAL" clId="{01DCA221-865F-4E9B-A9A6-19DE5FF47E2B}" dt="2024-08-01T14:40:22.926" v="109" actId="478"/>
          <ac:picMkLst>
            <pc:docMk/>
            <pc:sldMk cId="3904174755" sldId="312"/>
            <ac:picMk id="3" creationId="{C0368DE7-1CC0-04F7-BB4F-9BA668A4BCB0}"/>
          </ac:picMkLst>
        </pc:picChg>
        <pc:picChg chg="mod">
          <ac:chgData name="Néstor Bueno" userId="d61a9449-f677-48d7-b4ab-5c8db4ace4f7" providerId="ADAL" clId="{01DCA221-865F-4E9B-A9A6-19DE5FF47E2B}" dt="2024-08-01T14:40:48.758" v="114" actId="14100"/>
          <ac:picMkLst>
            <pc:docMk/>
            <pc:sldMk cId="3904174755" sldId="312"/>
            <ac:picMk id="4" creationId="{07063177-5C3B-8158-123B-87F1569D7F31}"/>
          </ac:picMkLst>
        </pc:picChg>
      </pc:sldChg>
      <pc:sldChg chg="delSp modSp mod">
        <pc:chgData name="Néstor Bueno" userId="d61a9449-f677-48d7-b4ab-5c8db4ace4f7" providerId="ADAL" clId="{01DCA221-865F-4E9B-A9A6-19DE5FF47E2B}" dt="2024-08-01T14:43:13.551" v="120" actId="1076"/>
        <pc:sldMkLst>
          <pc:docMk/>
          <pc:sldMk cId="3281768060" sldId="313"/>
        </pc:sldMkLst>
        <pc:spChg chg="mod">
          <ac:chgData name="Néstor Bueno" userId="d61a9449-f677-48d7-b4ab-5c8db4ace4f7" providerId="ADAL" clId="{01DCA221-865F-4E9B-A9A6-19DE5FF47E2B}" dt="2024-08-01T13:50:06.200" v="0"/>
          <ac:spMkLst>
            <pc:docMk/>
            <pc:sldMk cId="3281768060" sldId="313"/>
            <ac:spMk id="3" creationId="{0B1A0832-81E9-97A2-866C-8AC62EF7DA65}"/>
          </ac:spMkLst>
        </pc:spChg>
        <pc:picChg chg="ord">
          <ac:chgData name="Néstor Bueno" userId="d61a9449-f677-48d7-b4ab-5c8db4ace4f7" providerId="ADAL" clId="{01DCA221-865F-4E9B-A9A6-19DE5FF47E2B}" dt="2024-08-01T14:43:08.925" v="119" actId="167"/>
          <ac:picMkLst>
            <pc:docMk/>
            <pc:sldMk cId="3281768060" sldId="313"/>
            <ac:picMk id="2" creationId="{ECFD5A7E-430F-29E1-0207-D8F61804FBDA}"/>
          </ac:picMkLst>
        </pc:picChg>
        <pc:picChg chg="del">
          <ac:chgData name="Néstor Bueno" userId="d61a9449-f677-48d7-b4ab-5c8db4ace4f7" providerId="ADAL" clId="{01DCA221-865F-4E9B-A9A6-19DE5FF47E2B}" dt="2024-08-01T14:43:01.051" v="118" actId="478"/>
          <ac:picMkLst>
            <pc:docMk/>
            <pc:sldMk cId="3281768060" sldId="313"/>
            <ac:picMk id="4" creationId="{EEF274E3-C785-5423-E797-FC361900EF9A}"/>
          </ac:picMkLst>
        </pc:picChg>
        <pc:picChg chg="mod">
          <ac:chgData name="Néstor Bueno" userId="d61a9449-f677-48d7-b4ab-5c8db4ace4f7" providerId="ADAL" clId="{01DCA221-865F-4E9B-A9A6-19DE5FF47E2B}" dt="2024-08-01T14:43:13.551" v="120" actId="1076"/>
          <ac:picMkLst>
            <pc:docMk/>
            <pc:sldMk cId="3281768060" sldId="313"/>
            <ac:picMk id="5" creationId="{6CA781C0-1CDA-32E4-0B04-07A1BE175202}"/>
          </ac:picMkLst>
        </pc:picChg>
      </pc:sldChg>
      <pc:sldChg chg="delSp modSp mod">
        <pc:chgData name="Néstor Bueno" userId="d61a9449-f677-48d7-b4ab-5c8db4ace4f7" providerId="ADAL" clId="{01DCA221-865F-4E9B-A9A6-19DE5FF47E2B}" dt="2024-08-01T14:44:38.684" v="123" actId="478"/>
        <pc:sldMkLst>
          <pc:docMk/>
          <pc:sldMk cId="894761409" sldId="314"/>
        </pc:sldMkLst>
        <pc:spChg chg="mod">
          <ac:chgData name="Néstor Bueno" userId="d61a9449-f677-48d7-b4ab-5c8db4ace4f7" providerId="ADAL" clId="{01DCA221-865F-4E9B-A9A6-19DE5FF47E2B}" dt="2024-08-01T13:50:06.200" v="0"/>
          <ac:spMkLst>
            <pc:docMk/>
            <pc:sldMk cId="894761409" sldId="314"/>
            <ac:spMk id="3" creationId="{0B1A0832-81E9-97A2-866C-8AC62EF7DA65}"/>
          </ac:spMkLst>
        </pc:spChg>
        <pc:picChg chg="del">
          <ac:chgData name="Néstor Bueno" userId="d61a9449-f677-48d7-b4ab-5c8db4ace4f7" providerId="ADAL" clId="{01DCA221-865F-4E9B-A9A6-19DE5FF47E2B}" dt="2024-08-01T14:44:38.684" v="123" actId="478"/>
          <ac:picMkLst>
            <pc:docMk/>
            <pc:sldMk cId="894761409" sldId="314"/>
            <ac:picMk id="2" creationId="{253E48B0-068C-BE0E-9A15-5F6E5793C032}"/>
          </ac:picMkLst>
        </pc:picChg>
      </pc:sldChg>
      <pc:sldChg chg="delSp modSp mod">
        <pc:chgData name="Néstor Bueno" userId="d61a9449-f677-48d7-b4ab-5c8db4ace4f7" providerId="ADAL" clId="{01DCA221-865F-4E9B-A9A6-19DE5FF47E2B}" dt="2024-08-01T14:42:25.377" v="117" actId="14100"/>
        <pc:sldMkLst>
          <pc:docMk/>
          <pc:sldMk cId="2882545426" sldId="316"/>
        </pc:sldMkLst>
        <pc:picChg chg="del">
          <ac:chgData name="Néstor Bueno" userId="d61a9449-f677-48d7-b4ab-5c8db4ace4f7" providerId="ADAL" clId="{01DCA221-865F-4E9B-A9A6-19DE5FF47E2B}" dt="2024-08-01T14:42:06.681" v="115" actId="478"/>
          <ac:picMkLst>
            <pc:docMk/>
            <pc:sldMk cId="2882545426" sldId="316"/>
            <ac:picMk id="2" creationId="{3F309800-F3F4-3DFB-4A3D-90F5392BB437}"/>
          </ac:picMkLst>
        </pc:picChg>
        <pc:picChg chg="mod">
          <ac:chgData name="Néstor Bueno" userId="d61a9449-f677-48d7-b4ab-5c8db4ace4f7" providerId="ADAL" clId="{01DCA221-865F-4E9B-A9A6-19DE5FF47E2B}" dt="2024-08-01T14:42:25.377" v="117" actId="14100"/>
          <ac:picMkLst>
            <pc:docMk/>
            <pc:sldMk cId="2882545426" sldId="316"/>
            <ac:picMk id="3" creationId="{0960D69F-1754-5874-F311-2502B6F5CD12}"/>
          </ac:picMkLst>
        </pc:picChg>
      </pc:sldChg>
      <pc:sldChg chg="delSp modSp mod">
        <pc:chgData name="Néstor Bueno" userId="d61a9449-f677-48d7-b4ab-5c8db4ace4f7" providerId="ADAL" clId="{01DCA221-865F-4E9B-A9A6-19DE5FF47E2B}" dt="2024-08-01T14:50:20.794" v="136" actId="1076"/>
        <pc:sldMkLst>
          <pc:docMk/>
          <pc:sldMk cId="4168616331" sldId="318"/>
        </pc:sldMkLst>
        <pc:picChg chg="del">
          <ac:chgData name="Néstor Bueno" userId="d61a9449-f677-48d7-b4ab-5c8db4ace4f7" providerId="ADAL" clId="{01DCA221-865F-4E9B-A9A6-19DE5FF47E2B}" dt="2024-08-01T14:50:02.992" v="132" actId="478"/>
          <ac:picMkLst>
            <pc:docMk/>
            <pc:sldMk cId="4168616331" sldId="318"/>
            <ac:picMk id="2" creationId="{E17F274A-14D7-AFCC-C0B8-E67CAD95D1B5}"/>
          </ac:picMkLst>
        </pc:picChg>
        <pc:picChg chg="mod">
          <ac:chgData name="Néstor Bueno" userId="d61a9449-f677-48d7-b4ab-5c8db4ace4f7" providerId="ADAL" clId="{01DCA221-865F-4E9B-A9A6-19DE5FF47E2B}" dt="2024-08-01T14:50:20.794" v="136" actId="1076"/>
          <ac:picMkLst>
            <pc:docMk/>
            <pc:sldMk cId="4168616331" sldId="318"/>
            <ac:picMk id="3" creationId="{53D4D8AD-4BC1-2404-B2D0-27A966302992}"/>
          </ac:picMkLst>
        </pc:picChg>
      </pc:sldChg>
      <pc:sldChg chg="delSp modSp mod">
        <pc:chgData name="Néstor Bueno" userId="d61a9449-f677-48d7-b4ab-5c8db4ace4f7" providerId="ADAL" clId="{01DCA221-865F-4E9B-A9A6-19DE5FF47E2B}" dt="2024-08-01T14:52:41.242" v="150" actId="14100"/>
        <pc:sldMkLst>
          <pc:docMk/>
          <pc:sldMk cId="1182462764" sldId="320"/>
        </pc:sldMkLst>
        <pc:picChg chg="del">
          <ac:chgData name="Néstor Bueno" userId="d61a9449-f677-48d7-b4ab-5c8db4ace4f7" providerId="ADAL" clId="{01DCA221-865F-4E9B-A9A6-19DE5FF47E2B}" dt="2024-08-01T14:52:30.736" v="148" actId="478"/>
          <ac:picMkLst>
            <pc:docMk/>
            <pc:sldMk cId="1182462764" sldId="320"/>
            <ac:picMk id="2" creationId="{3431DD49-3624-7598-A004-8F0228A560D5}"/>
          </ac:picMkLst>
        </pc:picChg>
        <pc:picChg chg="mod">
          <ac:chgData name="Néstor Bueno" userId="d61a9449-f677-48d7-b4ab-5c8db4ace4f7" providerId="ADAL" clId="{01DCA221-865F-4E9B-A9A6-19DE5FF47E2B}" dt="2024-08-01T14:52:41.242" v="150" actId="14100"/>
          <ac:picMkLst>
            <pc:docMk/>
            <pc:sldMk cId="1182462764" sldId="320"/>
            <ac:picMk id="3" creationId="{37E45DB9-D0DC-1206-A9A1-6CC2AF733330}"/>
          </ac:picMkLst>
        </pc:picChg>
      </pc:sldChg>
      <pc:sldChg chg="addSp delSp modSp mod">
        <pc:chgData name="Néstor Bueno" userId="d61a9449-f677-48d7-b4ab-5c8db4ace4f7" providerId="ADAL" clId="{01DCA221-865F-4E9B-A9A6-19DE5FF47E2B}" dt="2024-08-01T14:53:12.357" v="156" actId="14100"/>
        <pc:sldMkLst>
          <pc:docMk/>
          <pc:sldMk cId="507829972" sldId="321"/>
        </pc:sldMkLst>
        <pc:graphicFrameChg chg="add mod">
          <ac:chgData name="Néstor Bueno" userId="d61a9449-f677-48d7-b4ab-5c8db4ace4f7" providerId="ADAL" clId="{01DCA221-865F-4E9B-A9A6-19DE5FF47E2B}" dt="2024-08-01T14:53:02.173" v="154"/>
          <ac:graphicFrameMkLst>
            <pc:docMk/>
            <pc:sldMk cId="507829972" sldId="321"/>
            <ac:graphicFrameMk id="3" creationId="{0A613190-FA0A-4702-E901-2922EF388EE7}"/>
          </ac:graphicFrameMkLst>
        </pc:graphicFrameChg>
        <pc:picChg chg="del">
          <ac:chgData name="Néstor Bueno" userId="d61a9449-f677-48d7-b4ab-5c8db4ace4f7" providerId="ADAL" clId="{01DCA221-865F-4E9B-A9A6-19DE5FF47E2B}" dt="2024-08-01T14:52:57.735" v="151" actId="478"/>
          <ac:picMkLst>
            <pc:docMk/>
            <pc:sldMk cId="507829972" sldId="321"/>
            <ac:picMk id="2" creationId="{065C784B-BE70-07C6-AF26-3D089AB65B6D}"/>
          </ac:picMkLst>
        </pc:picChg>
        <pc:picChg chg="mod">
          <ac:chgData name="Néstor Bueno" userId="d61a9449-f677-48d7-b4ab-5c8db4ace4f7" providerId="ADAL" clId="{01DCA221-865F-4E9B-A9A6-19DE5FF47E2B}" dt="2024-08-01T14:53:12.357" v="156" actId="14100"/>
          <ac:picMkLst>
            <pc:docMk/>
            <pc:sldMk cId="507829972" sldId="321"/>
            <ac:picMk id="4" creationId="{39027D63-54A0-434E-C3ED-CDCE8BA9D7B2}"/>
          </ac:picMkLst>
        </pc:picChg>
      </pc:sldChg>
      <pc:sldChg chg="delSp modSp mod">
        <pc:chgData name="Néstor Bueno" userId="d61a9449-f677-48d7-b4ab-5c8db4ace4f7" providerId="ADAL" clId="{01DCA221-865F-4E9B-A9A6-19DE5FF47E2B}" dt="2024-08-01T14:53:49.331" v="159" actId="1076"/>
        <pc:sldMkLst>
          <pc:docMk/>
          <pc:sldMk cId="2231838408" sldId="322"/>
        </pc:sldMkLst>
        <pc:spChg chg="mod">
          <ac:chgData name="Néstor Bueno" userId="d61a9449-f677-48d7-b4ab-5c8db4ace4f7" providerId="ADAL" clId="{01DCA221-865F-4E9B-A9A6-19DE5FF47E2B}" dt="2024-08-01T13:50:06.200" v="0"/>
          <ac:spMkLst>
            <pc:docMk/>
            <pc:sldMk cId="2231838408" sldId="322"/>
            <ac:spMk id="3" creationId="{0B1A0832-81E9-97A2-866C-8AC62EF7DA65}"/>
          </ac:spMkLst>
        </pc:spChg>
        <pc:picChg chg="ord">
          <ac:chgData name="Néstor Bueno" userId="d61a9449-f677-48d7-b4ab-5c8db4ace4f7" providerId="ADAL" clId="{01DCA221-865F-4E9B-A9A6-19DE5FF47E2B}" dt="2024-08-01T14:53:45.127" v="158" actId="167"/>
          <ac:picMkLst>
            <pc:docMk/>
            <pc:sldMk cId="2231838408" sldId="322"/>
            <ac:picMk id="2" creationId="{AD2178D7-2B1A-DF15-588D-29D3779B6E61}"/>
          </ac:picMkLst>
        </pc:picChg>
        <pc:picChg chg="del">
          <ac:chgData name="Néstor Bueno" userId="d61a9449-f677-48d7-b4ab-5c8db4ace4f7" providerId="ADAL" clId="{01DCA221-865F-4E9B-A9A6-19DE5FF47E2B}" dt="2024-08-01T14:53:39.173" v="157" actId="478"/>
          <ac:picMkLst>
            <pc:docMk/>
            <pc:sldMk cId="2231838408" sldId="322"/>
            <ac:picMk id="4" creationId="{00B33050-06EC-42BF-2988-897F311BC858}"/>
          </ac:picMkLst>
        </pc:picChg>
        <pc:picChg chg="mod">
          <ac:chgData name="Néstor Bueno" userId="d61a9449-f677-48d7-b4ab-5c8db4ace4f7" providerId="ADAL" clId="{01DCA221-865F-4E9B-A9A6-19DE5FF47E2B}" dt="2024-08-01T14:53:49.331" v="159" actId="1076"/>
          <ac:picMkLst>
            <pc:docMk/>
            <pc:sldMk cId="2231838408" sldId="322"/>
            <ac:picMk id="5" creationId="{6CA781C0-1CDA-32E4-0B04-07A1BE175202}"/>
          </ac:picMkLst>
        </pc:picChg>
      </pc:sldChg>
      <pc:sldChg chg="addSp delSp modSp mod">
        <pc:chgData name="Néstor Bueno" userId="d61a9449-f677-48d7-b4ab-5c8db4ace4f7" providerId="ADAL" clId="{01DCA221-865F-4E9B-A9A6-19DE5FF47E2B}" dt="2024-08-01T14:59:47.249" v="175" actId="1076"/>
        <pc:sldMkLst>
          <pc:docMk/>
          <pc:sldMk cId="1826859889" sldId="325"/>
        </pc:sldMkLst>
        <pc:spChg chg="mod">
          <ac:chgData name="Néstor Bueno" userId="d61a9449-f677-48d7-b4ab-5c8db4ace4f7" providerId="ADAL" clId="{01DCA221-865F-4E9B-A9A6-19DE5FF47E2B}" dt="2024-08-01T14:31:15.251" v="9" actId="20577"/>
          <ac:spMkLst>
            <pc:docMk/>
            <pc:sldMk cId="1826859889" sldId="325"/>
            <ac:spMk id="7" creationId="{534B654E-D153-8037-6A7B-85534217D688}"/>
          </ac:spMkLst>
        </pc:spChg>
        <pc:spChg chg="add mod">
          <ac:chgData name="Néstor Bueno" userId="d61a9449-f677-48d7-b4ab-5c8db4ace4f7" providerId="ADAL" clId="{01DCA221-865F-4E9B-A9A6-19DE5FF47E2B}" dt="2024-08-01T14:39:58.055" v="108" actId="1076"/>
          <ac:spMkLst>
            <pc:docMk/>
            <pc:sldMk cId="1826859889" sldId="325"/>
            <ac:spMk id="9" creationId="{F242B9A3-58A8-0A49-9DB6-A7394D85B7AF}"/>
          </ac:spMkLst>
        </pc:spChg>
        <pc:spChg chg="add mod">
          <ac:chgData name="Néstor Bueno" userId="d61a9449-f677-48d7-b4ab-5c8db4ace4f7" providerId="ADAL" clId="{01DCA221-865F-4E9B-A9A6-19DE5FF47E2B}" dt="2024-08-01T14:39:58.055" v="108" actId="1076"/>
          <ac:spMkLst>
            <pc:docMk/>
            <pc:sldMk cId="1826859889" sldId="325"/>
            <ac:spMk id="10" creationId="{BB48FDB5-1975-32A6-5B85-6A1BF4539890}"/>
          </ac:spMkLst>
        </pc:spChg>
        <pc:spChg chg="add mod">
          <ac:chgData name="Néstor Bueno" userId="d61a9449-f677-48d7-b4ab-5c8db4ace4f7" providerId="ADAL" clId="{01DCA221-865F-4E9B-A9A6-19DE5FF47E2B}" dt="2024-08-01T14:59:18.137" v="169" actId="13822"/>
          <ac:spMkLst>
            <pc:docMk/>
            <pc:sldMk cId="1826859889" sldId="325"/>
            <ac:spMk id="11" creationId="{DEFD3B0F-90BA-262C-93B8-0465F776D4BE}"/>
          </ac:spMkLst>
        </pc:spChg>
        <pc:spChg chg="add mod">
          <ac:chgData name="Néstor Bueno" userId="d61a9449-f677-48d7-b4ab-5c8db4ace4f7" providerId="ADAL" clId="{01DCA221-865F-4E9B-A9A6-19DE5FF47E2B}" dt="2024-08-01T14:59:47.249" v="175" actId="1076"/>
          <ac:spMkLst>
            <pc:docMk/>
            <pc:sldMk cId="1826859889" sldId="325"/>
            <ac:spMk id="12" creationId="{28493CD2-0185-D15C-38D7-5E9AF0EE01FD}"/>
          </ac:spMkLst>
        </pc:spChg>
        <pc:picChg chg="mod ord">
          <ac:chgData name="Néstor Bueno" userId="d61a9449-f677-48d7-b4ab-5c8db4ace4f7" providerId="ADAL" clId="{01DCA221-865F-4E9B-A9A6-19DE5FF47E2B}" dt="2024-08-01T14:29:51.974" v="5" actId="167"/>
          <ac:picMkLst>
            <pc:docMk/>
            <pc:sldMk cId="1826859889" sldId="325"/>
            <ac:picMk id="5" creationId="{B6FCB0ED-8D0C-4243-F3E2-CC1927FFD435}"/>
          </ac:picMkLst>
        </pc:picChg>
        <pc:picChg chg="del">
          <ac:chgData name="Néstor Bueno" userId="d61a9449-f677-48d7-b4ab-5c8db4ace4f7" providerId="ADAL" clId="{01DCA221-865F-4E9B-A9A6-19DE5FF47E2B}" dt="2024-08-01T14:29:34.375" v="1" actId="478"/>
          <ac:picMkLst>
            <pc:docMk/>
            <pc:sldMk cId="1826859889" sldId="325"/>
            <ac:picMk id="8" creationId="{AF9CB265-716A-1394-D616-4364CEEEA1AF}"/>
          </ac:picMkLst>
        </pc:picChg>
      </pc:sldChg>
      <pc:sldChg chg="addSp delSp modSp mod">
        <pc:chgData name="Néstor Bueno" userId="d61a9449-f677-48d7-b4ab-5c8db4ace4f7" providerId="ADAL" clId="{01DCA221-865F-4E9B-A9A6-19DE5FF47E2B}" dt="2024-08-01T15:00:32.115" v="184" actId="478"/>
        <pc:sldMkLst>
          <pc:docMk/>
          <pc:sldMk cId="1310463125" sldId="326"/>
        </pc:sldMkLst>
        <pc:spChg chg="add del mod">
          <ac:chgData name="Néstor Bueno" userId="d61a9449-f677-48d7-b4ab-5c8db4ace4f7" providerId="ADAL" clId="{01DCA221-865F-4E9B-A9A6-19DE5FF47E2B}" dt="2024-08-01T14:35:17.140" v="29" actId="478"/>
          <ac:spMkLst>
            <pc:docMk/>
            <pc:sldMk cId="1310463125" sldId="326"/>
            <ac:spMk id="4" creationId="{B3AA2C30-FEFF-4F7B-7DFE-ED2A027CAD28}"/>
          </ac:spMkLst>
        </pc:spChg>
        <pc:spChg chg="add del mod">
          <ac:chgData name="Néstor Bueno" userId="d61a9449-f677-48d7-b4ab-5c8db4ace4f7" providerId="ADAL" clId="{01DCA221-865F-4E9B-A9A6-19DE5FF47E2B}" dt="2024-08-01T15:00:32.115" v="184" actId="478"/>
          <ac:spMkLst>
            <pc:docMk/>
            <pc:sldMk cId="1310463125" sldId="326"/>
            <ac:spMk id="7" creationId="{D31A4304-3122-FDF8-E561-ECF3E065CBEC}"/>
          </ac:spMkLst>
        </pc:spChg>
        <pc:spChg chg="mod">
          <ac:chgData name="Néstor Bueno" userId="d61a9449-f677-48d7-b4ab-5c8db4ace4f7" providerId="ADAL" clId="{01DCA221-865F-4E9B-A9A6-19DE5FF47E2B}" dt="2024-08-01T14:37:21.075" v="105" actId="1076"/>
          <ac:spMkLst>
            <pc:docMk/>
            <pc:sldMk cId="1310463125" sldId="326"/>
            <ac:spMk id="8" creationId="{1BE422A1-8324-AF13-5239-BDF84A1179CB}"/>
          </ac:spMkLst>
        </pc:spChg>
        <pc:spChg chg="add del mod">
          <ac:chgData name="Néstor Bueno" userId="d61a9449-f677-48d7-b4ab-5c8db4ace4f7" providerId="ADAL" clId="{01DCA221-865F-4E9B-A9A6-19DE5FF47E2B}" dt="2024-08-01T15:00:31.284" v="183" actId="478"/>
          <ac:spMkLst>
            <pc:docMk/>
            <pc:sldMk cId="1310463125" sldId="326"/>
            <ac:spMk id="9" creationId="{C9DECB25-BADD-4811-5393-07B9A1CF7622}"/>
          </ac:spMkLst>
        </pc:spChg>
        <pc:spChg chg="add mod">
          <ac:chgData name="Néstor Bueno" userId="d61a9449-f677-48d7-b4ab-5c8db4ace4f7" providerId="ADAL" clId="{01DCA221-865F-4E9B-A9A6-19DE5FF47E2B}" dt="2024-08-01T15:00:23.466" v="179" actId="1076"/>
          <ac:spMkLst>
            <pc:docMk/>
            <pc:sldMk cId="1310463125" sldId="326"/>
            <ac:spMk id="12" creationId="{81F62D83-C124-9CB6-C207-05E6F4735B81}"/>
          </ac:spMkLst>
        </pc:spChg>
        <pc:spChg chg="add mod">
          <ac:chgData name="Néstor Bueno" userId="d61a9449-f677-48d7-b4ab-5c8db4ace4f7" providerId="ADAL" clId="{01DCA221-865F-4E9B-A9A6-19DE5FF47E2B}" dt="2024-08-01T15:00:26.794" v="182" actId="20577"/>
          <ac:spMkLst>
            <pc:docMk/>
            <pc:sldMk cId="1310463125" sldId="326"/>
            <ac:spMk id="13" creationId="{60E7404A-340F-007A-B079-2D8A72F98320}"/>
          </ac:spMkLst>
        </pc:spChg>
        <pc:picChg chg="mod ord">
          <ac:chgData name="Néstor Bueno" userId="d61a9449-f677-48d7-b4ab-5c8db4ace4f7" providerId="ADAL" clId="{01DCA221-865F-4E9B-A9A6-19DE5FF47E2B}" dt="2024-08-01T14:33:47.694" v="17" actId="167"/>
          <ac:picMkLst>
            <pc:docMk/>
            <pc:sldMk cId="1310463125" sldId="326"/>
            <ac:picMk id="2" creationId="{C744305B-6E06-39FB-ABDD-CBDD0A4F861E}"/>
          </ac:picMkLst>
        </pc:picChg>
        <pc:picChg chg="mod">
          <ac:chgData name="Néstor Bueno" userId="d61a9449-f677-48d7-b4ab-5c8db4ace4f7" providerId="ADAL" clId="{01DCA221-865F-4E9B-A9A6-19DE5FF47E2B}" dt="2024-08-01T15:00:16.767" v="178" actId="1076"/>
          <ac:picMkLst>
            <pc:docMk/>
            <pc:sldMk cId="1310463125" sldId="326"/>
            <ac:picMk id="3" creationId="{78F17086-49A5-EA6C-F9B7-25EC7976F765}"/>
          </ac:picMkLst>
        </pc:picChg>
        <pc:picChg chg="del">
          <ac:chgData name="Néstor Bueno" userId="d61a9449-f677-48d7-b4ab-5c8db4ace4f7" providerId="ADAL" clId="{01DCA221-865F-4E9B-A9A6-19DE5FF47E2B}" dt="2024-08-01T14:33:24.373" v="13" actId="478"/>
          <ac:picMkLst>
            <pc:docMk/>
            <pc:sldMk cId="1310463125" sldId="326"/>
            <ac:picMk id="10" creationId="{080D5319-FF33-6034-BF9A-7B4BC7DFBCCC}"/>
          </ac:picMkLst>
        </pc:picChg>
      </pc:sldChg>
      <pc:sldChg chg="delSp modSp mod">
        <pc:chgData name="Néstor Bueno" userId="d61a9449-f677-48d7-b4ab-5c8db4ace4f7" providerId="ADAL" clId="{01DCA221-865F-4E9B-A9A6-19DE5FF47E2B}" dt="2024-08-01T14:43:52.381" v="122" actId="167"/>
        <pc:sldMkLst>
          <pc:docMk/>
          <pc:sldMk cId="261051700" sldId="327"/>
        </pc:sldMkLst>
        <pc:spChg chg="mod">
          <ac:chgData name="Néstor Bueno" userId="d61a9449-f677-48d7-b4ab-5c8db4ace4f7" providerId="ADAL" clId="{01DCA221-865F-4E9B-A9A6-19DE5FF47E2B}" dt="2024-08-01T13:50:06.200" v="0"/>
          <ac:spMkLst>
            <pc:docMk/>
            <pc:sldMk cId="261051700" sldId="327"/>
            <ac:spMk id="3" creationId="{0B1A0832-81E9-97A2-866C-8AC62EF7DA65}"/>
          </ac:spMkLst>
        </pc:spChg>
        <pc:picChg chg="ord">
          <ac:chgData name="Néstor Bueno" userId="d61a9449-f677-48d7-b4ab-5c8db4ace4f7" providerId="ADAL" clId="{01DCA221-865F-4E9B-A9A6-19DE5FF47E2B}" dt="2024-08-01T14:43:52.381" v="122" actId="167"/>
          <ac:picMkLst>
            <pc:docMk/>
            <pc:sldMk cId="261051700" sldId="327"/>
            <ac:picMk id="2" creationId="{F29916A1-FA57-0102-44AA-E02246C036C0}"/>
          </ac:picMkLst>
        </pc:picChg>
        <pc:picChg chg="del">
          <ac:chgData name="Néstor Bueno" userId="d61a9449-f677-48d7-b4ab-5c8db4ace4f7" providerId="ADAL" clId="{01DCA221-865F-4E9B-A9A6-19DE5FF47E2B}" dt="2024-08-01T14:43:42.218" v="121" actId="478"/>
          <ac:picMkLst>
            <pc:docMk/>
            <pc:sldMk cId="261051700" sldId="327"/>
            <ac:picMk id="4" creationId="{5E1172DC-7343-D51B-2EB3-CC11DF859731}"/>
          </ac:picMkLst>
        </pc:picChg>
      </pc:sldChg>
      <pc:sldChg chg="addSp delSp modSp mod">
        <pc:chgData name="Néstor Bueno" userId="d61a9449-f677-48d7-b4ab-5c8db4ace4f7" providerId="ADAL" clId="{01DCA221-865F-4E9B-A9A6-19DE5FF47E2B}" dt="2024-08-01T15:01:20.678" v="189" actId="20577"/>
        <pc:sldMkLst>
          <pc:docMk/>
          <pc:sldMk cId="1823800951" sldId="328"/>
        </pc:sldMkLst>
        <pc:spChg chg="add mod">
          <ac:chgData name="Néstor Bueno" userId="d61a9449-f677-48d7-b4ab-5c8db4ace4f7" providerId="ADAL" clId="{01DCA221-865F-4E9B-A9A6-19DE5FF47E2B}" dt="2024-08-01T15:01:01.180" v="186" actId="1076"/>
          <ac:spMkLst>
            <pc:docMk/>
            <pc:sldMk cId="1823800951" sldId="328"/>
            <ac:spMk id="7" creationId="{A6BA340E-253E-EB81-E54B-2B2F5C9F8225}"/>
          </ac:spMkLst>
        </pc:spChg>
        <pc:spChg chg="mod">
          <ac:chgData name="Néstor Bueno" userId="d61a9449-f677-48d7-b4ab-5c8db4ace4f7" providerId="ADAL" clId="{01DCA221-865F-4E9B-A9A6-19DE5FF47E2B}" dt="2024-08-01T14:49:34.848" v="131" actId="20577"/>
          <ac:spMkLst>
            <pc:docMk/>
            <pc:sldMk cId="1823800951" sldId="328"/>
            <ac:spMk id="8" creationId="{C393A4B4-9411-3A2B-2C5E-C5E2DDE6FDF1}"/>
          </ac:spMkLst>
        </pc:spChg>
        <pc:spChg chg="add mod">
          <ac:chgData name="Néstor Bueno" userId="d61a9449-f677-48d7-b4ab-5c8db4ace4f7" providerId="ADAL" clId="{01DCA221-865F-4E9B-A9A6-19DE5FF47E2B}" dt="2024-08-01T15:01:20.678" v="189" actId="20577"/>
          <ac:spMkLst>
            <pc:docMk/>
            <pc:sldMk cId="1823800951" sldId="328"/>
            <ac:spMk id="9" creationId="{97FFFD95-72D1-6F4C-FC2E-85236606F249}"/>
          </ac:spMkLst>
        </pc:spChg>
        <pc:picChg chg="del">
          <ac:chgData name="Néstor Bueno" userId="d61a9449-f677-48d7-b4ab-5c8db4ace4f7" providerId="ADAL" clId="{01DCA221-865F-4E9B-A9A6-19DE5FF47E2B}" dt="2024-08-01T14:49:15.412" v="124" actId="478"/>
          <ac:picMkLst>
            <pc:docMk/>
            <pc:sldMk cId="1823800951" sldId="328"/>
            <ac:picMk id="2" creationId="{8DEF98D4-224A-997F-4CEF-42CBFC49633C}"/>
          </ac:picMkLst>
        </pc:picChg>
        <pc:picChg chg="mod ord">
          <ac:chgData name="Néstor Bueno" userId="d61a9449-f677-48d7-b4ab-5c8db4ace4f7" providerId="ADAL" clId="{01DCA221-865F-4E9B-A9A6-19DE5FF47E2B}" dt="2024-08-01T14:49:29.406" v="128" actId="167"/>
          <ac:picMkLst>
            <pc:docMk/>
            <pc:sldMk cId="1823800951" sldId="328"/>
            <ac:picMk id="4" creationId="{E4C3ED09-0477-3F80-6614-371561678922}"/>
          </ac:picMkLst>
        </pc:picChg>
      </pc:sldChg>
      <pc:sldChg chg="addSp delSp modSp mod">
        <pc:chgData name="Néstor Bueno" userId="d61a9449-f677-48d7-b4ab-5c8db4ace4f7" providerId="ADAL" clId="{01DCA221-865F-4E9B-A9A6-19DE5FF47E2B}" dt="2024-08-01T15:01:58.301" v="195" actId="478"/>
        <pc:sldMkLst>
          <pc:docMk/>
          <pc:sldMk cId="4198736550" sldId="329"/>
        </pc:sldMkLst>
        <pc:spChg chg="add del mod">
          <ac:chgData name="Néstor Bueno" userId="d61a9449-f677-48d7-b4ab-5c8db4ace4f7" providerId="ADAL" clId="{01DCA221-865F-4E9B-A9A6-19DE5FF47E2B}" dt="2024-08-01T15:01:53.652" v="194" actId="478"/>
          <ac:spMkLst>
            <pc:docMk/>
            <pc:sldMk cId="4198736550" sldId="329"/>
            <ac:spMk id="7" creationId="{B659C277-8818-F647-CD2C-F2E89C948CF2}"/>
          </ac:spMkLst>
        </pc:spChg>
        <pc:spChg chg="mod">
          <ac:chgData name="Néstor Bueno" userId="d61a9449-f677-48d7-b4ab-5c8db4ace4f7" providerId="ADAL" clId="{01DCA221-865F-4E9B-A9A6-19DE5FF47E2B}" dt="2024-08-01T14:51:15.392" v="143" actId="20577"/>
          <ac:spMkLst>
            <pc:docMk/>
            <pc:sldMk cId="4198736550" sldId="329"/>
            <ac:spMk id="8" creationId="{675858AA-478E-4970-8740-1562FF88AAA7}"/>
          </ac:spMkLst>
        </pc:spChg>
        <pc:spChg chg="add del mod">
          <ac:chgData name="Néstor Bueno" userId="d61a9449-f677-48d7-b4ab-5c8db4ace4f7" providerId="ADAL" clId="{01DCA221-865F-4E9B-A9A6-19DE5FF47E2B}" dt="2024-08-01T15:01:58.301" v="195" actId="478"/>
          <ac:spMkLst>
            <pc:docMk/>
            <pc:sldMk cId="4198736550" sldId="329"/>
            <ac:spMk id="9" creationId="{2BACC7CA-EBBC-BFA1-E30E-F3485A7CA649}"/>
          </ac:spMkLst>
        </pc:spChg>
        <pc:spChg chg="add mod">
          <ac:chgData name="Néstor Bueno" userId="d61a9449-f677-48d7-b4ab-5c8db4ace4f7" providerId="ADAL" clId="{01DCA221-865F-4E9B-A9A6-19DE5FF47E2B}" dt="2024-08-01T15:01:48.747" v="191" actId="1076"/>
          <ac:spMkLst>
            <pc:docMk/>
            <pc:sldMk cId="4198736550" sldId="329"/>
            <ac:spMk id="10" creationId="{E37ECAD6-02F9-A0A7-07D3-FFEBCE16434E}"/>
          </ac:spMkLst>
        </pc:spChg>
        <pc:spChg chg="add mod">
          <ac:chgData name="Néstor Bueno" userId="d61a9449-f677-48d7-b4ab-5c8db4ace4f7" providerId="ADAL" clId="{01DCA221-865F-4E9B-A9A6-19DE5FF47E2B}" dt="2024-08-01T15:01:51.283" v="193" actId="20577"/>
          <ac:spMkLst>
            <pc:docMk/>
            <pc:sldMk cId="4198736550" sldId="329"/>
            <ac:spMk id="12" creationId="{D714D4C2-1042-D7FC-A944-B6F5BA550475}"/>
          </ac:spMkLst>
        </pc:spChg>
        <pc:picChg chg="del">
          <ac:chgData name="Néstor Bueno" userId="d61a9449-f677-48d7-b4ab-5c8db4ace4f7" providerId="ADAL" clId="{01DCA221-865F-4E9B-A9A6-19DE5FF47E2B}" dt="2024-08-01T14:50:55.577" v="137" actId="478"/>
          <ac:picMkLst>
            <pc:docMk/>
            <pc:sldMk cId="4198736550" sldId="329"/>
            <ac:picMk id="2" creationId="{EE41A959-F59A-EC2C-F472-D0A691D03D96}"/>
          </ac:picMkLst>
        </pc:picChg>
        <pc:picChg chg="mod ord">
          <ac:chgData name="Néstor Bueno" userId="d61a9449-f677-48d7-b4ab-5c8db4ace4f7" providerId="ADAL" clId="{01DCA221-865F-4E9B-A9A6-19DE5FF47E2B}" dt="2024-08-01T14:51:08.632" v="141" actId="167"/>
          <ac:picMkLst>
            <pc:docMk/>
            <pc:sldMk cId="4198736550" sldId="329"/>
            <ac:picMk id="4" creationId="{97D21463-6343-86AB-985D-DCCD3F085DA6}"/>
          </ac:picMkLst>
        </pc:picChg>
      </pc:sldChg>
      <pc:sldChg chg="delSp modSp mod">
        <pc:chgData name="Néstor Bueno" userId="d61a9449-f677-48d7-b4ab-5c8db4ace4f7" providerId="ADAL" clId="{01DCA221-865F-4E9B-A9A6-19DE5FF47E2B}" dt="2024-08-01T14:54:17.516" v="161" actId="167"/>
        <pc:sldMkLst>
          <pc:docMk/>
          <pc:sldMk cId="1948177520" sldId="330"/>
        </pc:sldMkLst>
        <pc:spChg chg="mod">
          <ac:chgData name="Néstor Bueno" userId="d61a9449-f677-48d7-b4ab-5c8db4ace4f7" providerId="ADAL" clId="{01DCA221-865F-4E9B-A9A6-19DE5FF47E2B}" dt="2024-08-01T13:50:06.200" v="0"/>
          <ac:spMkLst>
            <pc:docMk/>
            <pc:sldMk cId="1948177520" sldId="330"/>
            <ac:spMk id="3" creationId="{0B1A0832-81E9-97A2-866C-8AC62EF7DA65}"/>
          </ac:spMkLst>
        </pc:spChg>
        <pc:picChg chg="ord">
          <ac:chgData name="Néstor Bueno" userId="d61a9449-f677-48d7-b4ab-5c8db4ace4f7" providerId="ADAL" clId="{01DCA221-865F-4E9B-A9A6-19DE5FF47E2B}" dt="2024-08-01T14:54:17.516" v="161" actId="167"/>
          <ac:picMkLst>
            <pc:docMk/>
            <pc:sldMk cId="1948177520" sldId="330"/>
            <ac:picMk id="2" creationId="{0846DC6B-5BE5-CE84-CB9C-0821F866A72E}"/>
          </ac:picMkLst>
        </pc:picChg>
        <pc:picChg chg="del">
          <ac:chgData name="Néstor Bueno" userId="d61a9449-f677-48d7-b4ab-5c8db4ace4f7" providerId="ADAL" clId="{01DCA221-865F-4E9B-A9A6-19DE5FF47E2B}" dt="2024-08-01T14:54:08.588" v="160" actId="478"/>
          <ac:picMkLst>
            <pc:docMk/>
            <pc:sldMk cId="1948177520" sldId="330"/>
            <ac:picMk id="4" creationId="{6827170D-6270-6F32-6705-C642B39F20C5}"/>
          </ac:picMkLst>
        </pc:pic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MX" dirty="0"/>
          </a:p>
        </p:txBody>
      </p:sp>
      <p:sp>
        <p:nvSpPr>
          <p:cNvPr id="3" name="Marcador de fecha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6D97D3F-C1C2-4682-A6BC-6C6AB6A5A1F2}" type="datetime1">
              <a:rPr lang="es-MX" smtClean="0"/>
              <a:t>01/08/2024</a:t>
            </a:fld>
            <a:endParaRPr lang="es-MX" dirty="0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MX" dirty="0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ABBC439-BFB5-4382-A872-AEDDBEFB205B}" type="slidenum">
              <a:rPr lang="es-MX" smtClean="0"/>
              <a:t>‹#›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635774045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MX" noProof="0" dirty="0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93BCC37-CFF6-4202-A093-4B52E02B9A4B}" type="datetime1">
              <a:rPr lang="es-MX" noProof="0" smtClean="0"/>
              <a:t>01/08/2024</a:t>
            </a:fld>
            <a:endParaRPr lang="es-MX" noProof="0" dirty="0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MX" noProof="0" dirty="0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es-MX" noProof="0" dirty="0"/>
              <a:t>Haz clic para modificar los estilos de texto del patrón</a:t>
            </a:r>
          </a:p>
          <a:p>
            <a:pPr lvl="1"/>
            <a:r>
              <a:rPr lang="es-MX" noProof="0" dirty="0"/>
              <a:t>Segundo nivel</a:t>
            </a:r>
          </a:p>
          <a:p>
            <a:pPr lvl="2"/>
            <a:r>
              <a:rPr lang="es-MX" noProof="0" dirty="0"/>
              <a:t>Tercer nivel</a:t>
            </a:r>
          </a:p>
          <a:p>
            <a:pPr lvl="3"/>
            <a:r>
              <a:rPr lang="es-MX" noProof="0" dirty="0"/>
              <a:t>Cuarto nivel</a:t>
            </a:r>
          </a:p>
          <a:p>
            <a:pPr lvl="4"/>
            <a:r>
              <a:rPr lang="es-MX" noProof="0" dirty="0"/>
              <a:t>Quinto nivel</a:t>
            </a: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MX" noProof="0" dirty="0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1C73A10-15EB-4BFD-8DDC-C8E8A04D9368}" type="slidenum">
              <a:rPr lang="es-MX" noProof="0" smtClean="0"/>
              <a:t>‹#›</a:t>
            </a:fld>
            <a:endParaRPr lang="es-MX" noProof="0" dirty="0"/>
          </a:p>
        </p:txBody>
      </p:sp>
    </p:spTree>
    <p:extLst>
      <p:ext uri="{BB962C8B-B14F-4D97-AF65-F5344CB8AC3E}">
        <p14:creationId xmlns:p14="http://schemas.microsoft.com/office/powerpoint/2010/main" val="1389998561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C73A10-15EB-4BFD-8DDC-C8E8A04D9368}" type="slidenum">
              <a:rPr lang="es-MX" smtClean="0"/>
              <a:t>1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187271728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C73A10-15EB-4BFD-8DDC-C8E8A04D9368}" type="slidenum">
              <a:rPr lang="es-MX" smtClean="0"/>
              <a:t>12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166829865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ángulo 9">
            <a:extLst>
              <a:ext uri="{FF2B5EF4-FFF2-40B4-BE49-F238E27FC236}">
                <a16:creationId xmlns:a16="http://schemas.microsoft.com/office/drawing/2014/main" id="{39E3965E-AC41-4711-9D10-E25ABB132D86}"/>
              </a:ext>
            </a:extLst>
          </p:cNvPr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097280" y="758952"/>
            <a:ext cx="10058400" cy="3566160"/>
          </a:xfrm>
        </p:spPr>
        <p:txBody>
          <a:bodyPr rtlCol="0" anchor="b">
            <a:normAutofit/>
          </a:bodyPr>
          <a:lstStyle>
            <a:lvl1pPr algn="l">
              <a:lnSpc>
                <a:spcPct val="90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rtl="0"/>
            <a:r>
              <a:rPr lang="en-US" noProof="0"/>
              <a:t>Click to edit Master title style</a:t>
            </a:r>
            <a:endParaRPr lang="es-MX" noProof="0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100051" y="4645152"/>
            <a:ext cx="10058400" cy="1143000"/>
          </a:xfrm>
        </p:spPr>
        <p:txBody>
          <a:bodyPr lIns="91440" rIns="91440" rtlCol="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1"/>
                </a:solidFill>
                <a:latin typeface="+mn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pPr rtl="0"/>
            <a:r>
              <a:rPr lang="en-US" noProof="0"/>
              <a:t>Click to edit Master subtitle style</a:t>
            </a:r>
            <a:endParaRPr lang="es-MX" noProof="0" dirty="0"/>
          </a:p>
        </p:txBody>
      </p:sp>
      <p:cxnSp>
        <p:nvCxnSpPr>
          <p:cNvPr id="9" name="Conector recto 8">
            <a:extLst>
              <a:ext uri="{FF2B5EF4-FFF2-40B4-BE49-F238E27FC236}">
                <a16:creationId xmlns:a16="http://schemas.microsoft.com/office/drawing/2014/main" id="{1F5DC8C3-BA5F-4EED-BB9A-A14272BD82A1}"/>
              </a:ext>
            </a:extLst>
          </p:cNvPr>
          <p:cNvCxnSpPr/>
          <p:nvPr/>
        </p:nvCxnSpPr>
        <p:spPr>
          <a:xfrm>
            <a:off x="1207658" y="4474741"/>
            <a:ext cx="9875520" cy="0"/>
          </a:xfrm>
          <a:prstGeom prst="line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Marcador de posición de fecha 3">
            <a:extLst>
              <a:ext uri="{FF2B5EF4-FFF2-40B4-BE49-F238E27FC236}">
                <a16:creationId xmlns:a16="http://schemas.microsoft.com/office/drawing/2014/main" id="{9925CCF1-92C0-4AF3-BFAF-4921631915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3ADE65D4-F675-48A5-9F88-60A62B4675FD}" type="datetime1">
              <a:rPr lang="es-MX" noProof="0" smtClean="0"/>
              <a:t>01/08/2024</a:t>
            </a:fld>
            <a:endParaRPr lang="es-MX" noProof="0" dirty="0"/>
          </a:p>
        </p:txBody>
      </p:sp>
      <p:sp>
        <p:nvSpPr>
          <p:cNvPr id="5" name="Marcador de posición de pie de página 4">
            <a:extLst>
              <a:ext uri="{FF2B5EF4-FFF2-40B4-BE49-F238E27FC236}">
                <a16:creationId xmlns:a16="http://schemas.microsoft.com/office/drawing/2014/main" id="{051A78A9-3DFF-4937-A9F2-5D8CF495F3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s-MX" noProof="0" dirty="0"/>
          </a:p>
        </p:txBody>
      </p:sp>
      <p:sp>
        <p:nvSpPr>
          <p:cNvPr id="6" name="Marcador de posición de número de diapositiva 5">
            <a:extLst>
              <a:ext uri="{FF2B5EF4-FFF2-40B4-BE49-F238E27FC236}">
                <a16:creationId xmlns:a16="http://schemas.microsoft.com/office/drawing/2014/main" id="{5FAEB271-5CC0-4759-BC6E-8BE53AB227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A98EE3D-8CD1-4C3F-BD1C-C98C9596463C}" type="slidenum">
              <a:rPr lang="es-MX" noProof="0" smtClean="0"/>
              <a:t>‹#›</a:t>
            </a:fld>
            <a:endParaRPr lang="es-MX" noProof="0" dirty="0"/>
          </a:p>
        </p:txBody>
      </p:sp>
    </p:spTree>
    <p:extLst>
      <p:ext uri="{BB962C8B-B14F-4D97-AF65-F5344CB8AC3E}">
        <p14:creationId xmlns:p14="http://schemas.microsoft.com/office/powerpoint/2010/main" val="262343750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conteni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en-US" noProof="0"/>
              <a:t>Click to edit Master title style</a:t>
            </a:r>
            <a:endParaRPr lang="es-MX" noProof="0" dirty="0"/>
          </a:p>
        </p:txBody>
      </p:sp>
      <p:sp>
        <p:nvSpPr>
          <p:cNvPr id="3" name="Marcador de posición de contenido 2"/>
          <p:cNvSpPr>
            <a:spLocks noGrp="1"/>
          </p:cNvSpPr>
          <p:nvPr>
            <p:ph idx="1"/>
          </p:nvPr>
        </p:nvSpPr>
        <p:spPr/>
        <p:txBody>
          <a:bodyPr rtlCol="0"/>
          <a:lstStyle/>
          <a:p>
            <a:pPr lvl="0" rtl="0"/>
            <a:r>
              <a:rPr lang="en-US" noProof="0"/>
              <a:t>Click to edit Master text styles</a:t>
            </a:r>
          </a:p>
          <a:p>
            <a:pPr lvl="1" rtl="0"/>
            <a:r>
              <a:rPr lang="en-US" noProof="0"/>
              <a:t>Second level</a:t>
            </a:r>
          </a:p>
          <a:p>
            <a:pPr lvl="2" rtl="0"/>
            <a:r>
              <a:rPr lang="en-US" noProof="0"/>
              <a:t>Third level</a:t>
            </a:r>
          </a:p>
          <a:p>
            <a:pPr lvl="3" rtl="0"/>
            <a:r>
              <a:rPr lang="en-US" noProof="0"/>
              <a:t>Fourth level</a:t>
            </a:r>
          </a:p>
          <a:p>
            <a:pPr lvl="4" rtl="0"/>
            <a:r>
              <a:rPr lang="en-US" noProof="0"/>
              <a:t>Fifth level</a:t>
            </a:r>
            <a:endParaRPr lang="es-MX" noProof="0" dirty="0"/>
          </a:p>
        </p:txBody>
      </p:sp>
      <p:sp>
        <p:nvSpPr>
          <p:cNvPr id="7" name="Marcador de posición de fecha 6">
            <a:extLst>
              <a:ext uri="{FF2B5EF4-FFF2-40B4-BE49-F238E27FC236}">
                <a16:creationId xmlns:a16="http://schemas.microsoft.com/office/drawing/2014/main" id="{354D8B55-9EA8-4B81-8E84-9B93B0A275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BC2D6CF8-6507-4D3E-B614-BAC2C32F56E8}" type="datetime1">
              <a:rPr lang="es-MX" noProof="0" smtClean="0"/>
              <a:t>01/08/2024</a:t>
            </a:fld>
            <a:endParaRPr lang="es-MX" noProof="0" dirty="0"/>
          </a:p>
        </p:txBody>
      </p:sp>
      <p:sp>
        <p:nvSpPr>
          <p:cNvPr id="8" name="Marcador de posición de pie de página 7">
            <a:extLst>
              <a:ext uri="{FF2B5EF4-FFF2-40B4-BE49-F238E27FC236}">
                <a16:creationId xmlns:a16="http://schemas.microsoft.com/office/drawing/2014/main" id="{062CA021-2578-47CB-822C-BDDFF7223B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s-MX" noProof="0" dirty="0"/>
          </a:p>
        </p:txBody>
      </p:sp>
      <p:sp>
        <p:nvSpPr>
          <p:cNvPr id="9" name="Marcador de posición de número de diapositiva 8">
            <a:extLst>
              <a:ext uri="{FF2B5EF4-FFF2-40B4-BE49-F238E27FC236}">
                <a16:creationId xmlns:a16="http://schemas.microsoft.com/office/drawing/2014/main" id="{C4AAB51D-4141-4682-9375-DAFD5FB9DD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A98EE3D-8CD1-4C3F-BD1C-C98C9596463C}" type="slidenum">
              <a:rPr lang="es-MX" noProof="0" smtClean="0"/>
              <a:t>‹#›</a:t>
            </a:fld>
            <a:endParaRPr lang="es-MX" noProof="0" dirty="0"/>
          </a:p>
        </p:txBody>
      </p:sp>
    </p:spTree>
    <p:extLst>
      <p:ext uri="{BB962C8B-B14F-4D97-AF65-F5344CB8AC3E}">
        <p14:creationId xmlns:p14="http://schemas.microsoft.com/office/powerpoint/2010/main" val="254046596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ángulo 9">
            <a:extLst>
              <a:ext uri="{FF2B5EF4-FFF2-40B4-BE49-F238E27FC236}">
                <a16:creationId xmlns:a16="http://schemas.microsoft.com/office/drawing/2014/main" id="{A585C21A-8B93-4657-B5DF-7EAEAD3BE127}"/>
              </a:ext>
            </a:extLst>
          </p:cNvPr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097280" y="758952"/>
            <a:ext cx="10058400" cy="3566160"/>
          </a:xfrm>
        </p:spPr>
        <p:txBody>
          <a:bodyPr rtlCol="0" anchor="b" anchorCtr="0">
            <a:normAutofit/>
          </a:bodyPr>
          <a:lstStyle>
            <a:lvl1pPr>
              <a:lnSpc>
                <a:spcPct val="90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rtl="0"/>
            <a:r>
              <a:rPr lang="en-US" noProof="0"/>
              <a:t>Click to edit Master title style</a:t>
            </a:r>
            <a:endParaRPr lang="es-MX" noProof="0" dirty="0"/>
          </a:p>
        </p:txBody>
      </p:sp>
      <p:sp>
        <p:nvSpPr>
          <p:cNvPr id="3" name="Marcador de posición de texto 2"/>
          <p:cNvSpPr>
            <a:spLocks noGrp="1"/>
          </p:cNvSpPr>
          <p:nvPr>
            <p:ph type="body" idx="1"/>
          </p:nvPr>
        </p:nvSpPr>
        <p:spPr>
          <a:xfrm>
            <a:off x="1097280" y="4663440"/>
            <a:ext cx="10058400" cy="1143000"/>
          </a:xfrm>
        </p:spPr>
        <p:txBody>
          <a:bodyPr lIns="91440" rIns="91440" rtlCol="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1"/>
                </a:solidFill>
                <a:latin typeface="+mn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en-US" noProof="0"/>
              <a:t>Click to edit Master text styles</a:t>
            </a:r>
          </a:p>
        </p:txBody>
      </p:sp>
      <p:cxnSp>
        <p:nvCxnSpPr>
          <p:cNvPr id="9" name="Conector recto 8">
            <a:extLst>
              <a:ext uri="{FF2B5EF4-FFF2-40B4-BE49-F238E27FC236}">
                <a16:creationId xmlns:a16="http://schemas.microsoft.com/office/drawing/2014/main" id="{459DE2C1-4C52-40A3-8959-27B2C1BEBFF6}"/>
              </a:ext>
            </a:extLst>
          </p:cNvPr>
          <p:cNvCxnSpPr/>
          <p:nvPr/>
        </p:nvCxnSpPr>
        <p:spPr>
          <a:xfrm>
            <a:off x="1207658" y="4485132"/>
            <a:ext cx="9875520" cy="0"/>
          </a:xfrm>
          <a:prstGeom prst="line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Marcador de posición de fecha 6">
            <a:extLst>
              <a:ext uri="{FF2B5EF4-FFF2-40B4-BE49-F238E27FC236}">
                <a16:creationId xmlns:a16="http://schemas.microsoft.com/office/drawing/2014/main" id="{AAF2E137-EC28-48F8-9198-1F02539029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35C83781-879B-4BA7-B081-52599C73A4CC}" type="datetime1">
              <a:rPr lang="es-MX" noProof="0" smtClean="0"/>
              <a:t>01/08/2024</a:t>
            </a:fld>
            <a:endParaRPr lang="es-MX" noProof="0" dirty="0"/>
          </a:p>
        </p:txBody>
      </p:sp>
      <p:sp>
        <p:nvSpPr>
          <p:cNvPr id="8" name="Marcador de posición de pie de página 7">
            <a:extLst>
              <a:ext uri="{FF2B5EF4-FFF2-40B4-BE49-F238E27FC236}">
                <a16:creationId xmlns:a16="http://schemas.microsoft.com/office/drawing/2014/main" id="{189422CD-6F62-4DD6-89EF-07A60B42D2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s-MX" noProof="0" dirty="0"/>
          </a:p>
        </p:txBody>
      </p:sp>
      <p:sp>
        <p:nvSpPr>
          <p:cNvPr id="11" name="Marcador de posición de número de diapositiva 10">
            <a:extLst>
              <a:ext uri="{FF2B5EF4-FFF2-40B4-BE49-F238E27FC236}">
                <a16:creationId xmlns:a16="http://schemas.microsoft.com/office/drawing/2014/main" id="{69C6AFF8-42B4-4D05-969B-9F5FB33555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A98EE3D-8CD1-4C3F-BD1C-C98C9596463C}" type="slidenum">
              <a:rPr lang="es-MX" noProof="0" smtClean="0"/>
              <a:t>‹#›</a:t>
            </a:fld>
            <a:endParaRPr lang="es-MX" noProof="0" dirty="0"/>
          </a:p>
        </p:txBody>
      </p:sp>
    </p:spTree>
    <p:extLst>
      <p:ext uri="{BB962C8B-B14F-4D97-AF65-F5344CB8AC3E}">
        <p14:creationId xmlns:p14="http://schemas.microsoft.com/office/powerpoint/2010/main" val="76278354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ítulo 7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 rtlCol="0"/>
          <a:lstStyle/>
          <a:p>
            <a:pPr rtl="0"/>
            <a:r>
              <a:rPr lang="en-US" noProof="0"/>
              <a:t>Click to edit Master title style</a:t>
            </a:r>
            <a:endParaRPr lang="es-MX" noProof="0" dirty="0"/>
          </a:p>
        </p:txBody>
      </p:sp>
      <p:sp>
        <p:nvSpPr>
          <p:cNvPr id="3" name="Marcador de posición de contenido 2"/>
          <p:cNvSpPr>
            <a:spLocks noGrp="1"/>
          </p:cNvSpPr>
          <p:nvPr>
            <p:ph sz="half" idx="1"/>
          </p:nvPr>
        </p:nvSpPr>
        <p:spPr>
          <a:xfrm>
            <a:off x="1097280" y="2120900"/>
            <a:ext cx="4639736" cy="3748193"/>
          </a:xfrm>
        </p:spPr>
        <p:txBody>
          <a:bodyPr rtlCol="0"/>
          <a:lstStyle/>
          <a:p>
            <a:pPr lvl="0" rtl="0"/>
            <a:r>
              <a:rPr lang="en-US" noProof="0"/>
              <a:t>Click to edit Master text styles</a:t>
            </a:r>
          </a:p>
          <a:p>
            <a:pPr lvl="1" rtl="0"/>
            <a:r>
              <a:rPr lang="en-US" noProof="0"/>
              <a:t>Second level</a:t>
            </a:r>
          </a:p>
          <a:p>
            <a:pPr lvl="2" rtl="0"/>
            <a:r>
              <a:rPr lang="en-US" noProof="0"/>
              <a:t>Third level</a:t>
            </a:r>
          </a:p>
          <a:p>
            <a:pPr lvl="3" rtl="0"/>
            <a:r>
              <a:rPr lang="en-US" noProof="0"/>
              <a:t>Fourth level</a:t>
            </a:r>
          </a:p>
          <a:p>
            <a:pPr lvl="4" rtl="0"/>
            <a:r>
              <a:rPr lang="en-US" noProof="0"/>
              <a:t>Fifth level</a:t>
            </a:r>
            <a:endParaRPr lang="es-MX" noProof="0" dirty="0"/>
          </a:p>
        </p:txBody>
      </p:sp>
      <p:sp>
        <p:nvSpPr>
          <p:cNvPr id="4" name="Marcador de posición de contenido 3"/>
          <p:cNvSpPr>
            <a:spLocks noGrp="1"/>
          </p:cNvSpPr>
          <p:nvPr>
            <p:ph sz="half" idx="2"/>
          </p:nvPr>
        </p:nvSpPr>
        <p:spPr>
          <a:xfrm>
            <a:off x="6515944" y="2120900"/>
            <a:ext cx="4639736" cy="3748194"/>
          </a:xfrm>
        </p:spPr>
        <p:txBody>
          <a:bodyPr rtlCol="0"/>
          <a:lstStyle/>
          <a:p>
            <a:pPr lvl="0" rtl="0"/>
            <a:r>
              <a:rPr lang="en-US" noProof="0"/>
              <a:t>Click to edit Master text styles</a:t>
            </a:r>
          </a:p>
          <a:p>
            <a:pPr lvl="1" rtl="0"/>
            <a:r>
              <a:rPr lang="en-US" noProof="0"/>
              <a:t>Second level</a:t>
            </a:r>
          </a:p>
          <a:p>
            <a:pPr lvl="2" rtl="0"/>
            <a:r>
              <a:rPr lang="en-US" noProof="0"/>
              <a:t>Third level</a:t>
            </a:r>
          </a:p>
          <a:p>
            <a:pPr lvl="3" rtl="0"/>
            <a:r>
              <a:rPr lang="en-US" noProof="0"/>
              <a:t>Fourth level</a:t>
            </a:r>
          </a:p>
          <a:p>
            <a:pPr lvl="4" rtl="0"/>
            <a:r>
              <a:rPr lang="en-US" noProof="0"/>
              <a:t>Fifth level</a:t>
            </a:r>
            <a:endParaRPr lang="es-MX" noProof="0" dirty="0"/>
          </a:p>
        </p:txBody>
      </p:sp>
      <p:sp>
        <p:nvSpPr>
          <p:cNvPr id="2" name="Marcador de posición de fecha 1">
            <a:extLst>
              <a:ext uri="{FF2B5EF4-FFF2-40B4-BE49-F238E27FC236}">
                <a16:creationId xmlns:a16="http://schemas.microsoft.com/office/drawing/2014/main" id="{5782D47D-B0DC-4C40-BCC6-BBBA32584A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85FA3144-0DE1-4D49-9764-C8644B3B5971}" type="datetime1">
              <a:rPr lang="es-MX" noProof="0" smtClean="0"/>
              <a:t>01/08/2024</a:t>
            </a:fld>
            <a:endParaRPr lang="es-MX" noProof="0" dirty="0"/>
          </a:p>
        </p:txBody>
      </p:sp>
      <p:sp>
        <p:nvSpPr>
          <p:cNvPr id="9" name="Marcador de posición de pie de página 8">
            <a:extLst>
              <a:ext uri="{FF2B5EF4-FFF2-40B4-BE49-F238E27FC236}">
                <a16:creationId xmlns:a16="http://schemas.microsoft.com/office/drawing/2014/main" id="{4690D34E-7EBD-44B2-83CA-4C126A18D7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s-MX" noProof="0" dirty="0"/>
          </a:p>
        </p:txBody>
      </p:sp>
      <p:sp>
        <p:nvSpPr>
          <p:cNvPr id="10" name="Marcador de posición de número de diapositiva 9">
            <a:extLst>
              <a:ext uri="{FF2B5EF4-FFF2-40B4-BE49-F238E27FC236}">
                <a16:creationId xmlns:a16="http://schemas.microsoft.com/office/drawing/2014/main" id="{2AC511A1-9BBD-42DE-92FB-2AF44F8E97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A98EE3D-8CD1-4C3F-BD1C-C98C9596463C}" type="slidenum">
              <a:rPr lang="es-MX" noProof="0" smtClean="0"/>
              <a:t>‹#›</a:t>
            </a:fld>
            <a:endParaRPr lang="es-MX" noProof="0" dirty="0"/>
          </a:p>
        </p:txBody>
      </p:sp>
    </p:spTree>
    <p:extLst>
      <p:ext uri="{BB962C8B-B14F-4D97-AF65-F5344CB8AC3E}">
        <p14:creationId xmlns:p14="http://schemas.microsoft.com/office/powerpoint/2010/main" val="58835959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ítulo 9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 rtlCol="0"/>
          <a:lstStyle/>
          <a:p>
            <a:pPr rtl="0"/>
            <a:r>
              <a:rPr lang="en-US" noProof="0"/>
              <a:t>Click to edit Master title style</a:t>
            </a:r>
            <a:endParaRPr lang="es-MX" noProof="0" dirty="0"/>
          </a:p>
        </p:txBody>
      </p:sp>
      <p:sp>
        <p:nvSpPr>
          <p:cNvPr id="3" name="Marcador de posición de texto 2"/>
          <p:cNvSpPr>
            <a:spLocks noGrp="1"/>
          </p:cNvSpPr>
          <p:nvPr>
            <p:ph type="body" idx="1"/>
          </p:nvPr>
        </p:nvSpPr>
        <p:spPr>
          <a:xfrm>
            <a:off x="1097280" y="2057400"/>
            <a:ext cx="4639736" cy="736282"/>
          </a:xfrm>
        </p:spPr>
        <p:txBody>
          <a:bodyPr lIns="91440" rIns="91440" rtlCol="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en-US" noProof="0"/>
              <a:t>Click to edit Master text styles</a:t>
            </a:r>
          </a:p>
        </p:txBody>
      </p:sp>
      <p:sp>
        <p:nvSpPr>
          <p:cNvPr id="4" name="Marcador de posición de contenido 3"/>
          <p:cNvSpPr>
            <a:spLocks noGrp="1"/>
          </p:cNvSpPr>
          <p:nvPr>
            <p:ph sz="half" idx="2"/>
          </p:nvPr>
        </p:nvSpPr>
        <p:spPr>
          <a:xfrm>
            <a:off x="1097280" y="2958274"/>
            <a:ext cx="4639736" cy="2910821"/>
          </a:xfrm>
        </p:spPr>
        <p:txBody>
          <a:bodyPr rtlCol="0"/>
          <a:lstStyle/>
          <a:p>
            <a:pPr lvl="0" rtl="0"/>
            <a:r>
              <a:rPr lang="en-US" noProof="0"/>
              <a:t>Click to edit Master text styles</a:t>
            </a:r>
          </a:p>
          <a:p>
            <a:pPr lvl="1" rtl="0"/>
            <a:r>
              <a:rPr lang="en-US" noProof="0"/>
              <a:t>Second level</a:t>
            </a:r>
          </a:p>
          <a:p>
            <a:pPr lvl="2" rtl="0"/>
            <a:r>
              <a:rPr lang="en-US" noProof="0"/>
              <a:t>Third level</a:t>
            </a:r>
          </a:p>
          <a:p>
            <a:pPr lvl="3" rtl="0"/>
            <a:r>
              <a:rPr lang="en-US" noProof="0"/>
              <a:t>Fourth level</a:t>
            </a:r>
          </a:p>
          <a:p>
            <a:pPr lvl="4" rtl="0"/>
            <a:r>
              <a:rPr lang="en-US" noProof="0"/>
              <a:t>Fifth level</a:t>
            </a:r>
            <a:endParaRPr lang="es-MX" noProof="0" dirty="0"/>
          </a:p>
        </p:txBody>
      </p:sp>
      <p:sp>
        <p:nvSpPr>
          <p:cNvPr id="5" name="Marcador de posición de texto 4"/>
          <p:cNvSpPr>
            <a:spLocks noGrp="1"/>
          </p:cNvSpPr>
          <p:nvPr>
            <p:ph type="body" sz="quarter" idx="3"/>
          </p:nvPr>
        </p:nvSpPr>
        <p:spPr>
          <a:xfrm>
            <a:off x="6515944" y="2057400"/>
            <a:ext cx="4639736" cy="736282"/>
          </a:xfrm>
        </p:spPr>
        <p:txBody>
          <a:bodyPr lIns="91440" rIns="91440" rtlCol="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en-US" noProof="0"/>
              <a:t>Click to edit Master text styles</a:t>
            </a:r>
          </a:p>
        </p:txBody>
      </p:sp>
      <p:sp>
        <p:nvSpPr>
          <p:cNvPr id="6" name="Marcador de posición de contenido 5"/>
          <p:cNvSpPr>
            <a:spLocks noGrp="1"/>
          </p:cNvSpPr>
          <p:nvPr>
            <p:ph sz="quarter" idx="4"/>
          </p:nvPr>
        </p:nvSpPr>
        <p:spPr>
          <a:xfrm>
            <a:off x="6515944" y="2958273"/>
            <a:ext cx="4639736" cy="2910821"/>
          </a:xfrm>
        </p:spPr>
        <p:txBody>
          <a:bodyPr rtlCol="0"/>
          <a:lstStyle/>
          <a:p>
            <a:pPr lvl="0" rtl="0"/>
            <a:r>
              <a:rPr lang="en-US" noProof="0"/>
              <a:t>Click to edit Master text styles</a:t>
            </a:r>
          </a:p>
          <a:p>
            <a:pPr lvl="1" rtl="0"/>
            <a:r>
              <a:rPr lang="en-US" noProof="0"/>
              <a:t>Second level</a:t>
            </a:r>
          </a:p>
          <a:p>
            <a:pPr lvl="2" rtl="0"/>
            <a:r>
              <a:rPr lang="en-US" noProof="0"/>
              <a:t>Third level</a:t>
            </a:r>
          </a:p>
          <a:p>
            <a:pPr lvl="3" rtl="0"/>
            <a:r>
              <a:rPr lang="en-US" noProof="0"/>
              <a:t>Fourth level</a:t>
            </a:r>
          </a:p>
          <a:p>
            <a:pPr lvl="4" rtl="0"/>
            <a:r>
              <a:rPr lang="en-US" noProof="0"/>
              <a:t>Fifth level</a:t>
            </a:r>
            <a:endParaRPr lang="es-MX" noProof="0" dirty="0"/>
          </a:p>
        </p:txBody>
      </p:sp>
      <p:sp>
        <p:nvSpPr>
          <p:cNvPr id="2" name="Marcador de posición de fecha 1">
            <a:extLst>
              <a:ext uri="{FF2B5EF4-FFF2-40B4-BE49-F238E27FC236}">
                <a16:creationId xmlns:a16="http://schemas.microsoft.com/office/drawing/2014/main" id="{8AF8A515-AA94-45D1-9223-5C2272618D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83C8D1B6-721A-4314-A8CF-3C71FD2D9249}" type="datetime1">
              <a:rPr lang="es-MX" noProof="0" smtClean="0"/>
              <a:t>01/08/2024</a:t>
            </a:fld>
            <a:endParaRPr lang="es-MX" noProof="0" dirty="0"/>
          </a:p>
        </p:txBody>
      </p:sp>
      <p:sp>
        <p:nvSpPr>
          <p:cNvPr id="11" name="Marcador de posición de pie de página 10">
            <a:extLst>
              <a:ext uri="{FF2B5EF4-FFF2-40B4-BE49-F238E27FC236}">
                <a16:creationId xmlns:a16="http://schemas.microsoft.com/office/drawing/2014/main" id="{D052F5BC-98E0-4D60-AD67-9547738B7D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s-MX" noProof="0" dirty="0"/>
          </a:p>
        </p:txBody>
      </p:sp>
      <p:sp>
        <p:nvSpPr>
          <p:cNvPr id="12" name="Marcador de posición de número de diapositiva 11">
            <a:extLst>
              <a:ext uri="{FF2B5EF4-FFF2-40B4-BE49-F238E27FC236}">
                <a16:creationId xmlns:a16="http://schemas.microsoft.com/office/drawing/2014/main" id="{A38552DC-952E-41EA-AAAF-C2187523C0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A98EE3D-8CD1-4C3F-BD1C-C98C9596463C}" type="slidenum">
              <a:rPr lang="es-MX" noProof="0" smtClean="0"/>
              <a:t>‹#›</a:t>
            </a:fld>
            <a:endParaRPr lang="es-MX" noProof="0" dirty="0"/>
          </a:p>
        </p:txBody>
      </p:sp>
    </p:spTree>
    <p:extLst>
      <p:ext uri="{BB962C8B-B14F-4D97-AF65-F5344CB8AC3E}">
        <p14:creationId xmlns:p14="http://schemas.microsoft.com/office/powerpoint/2010/main" val="196392572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en-US" noProof="0"/>
              <a:t>Click to edit Master title style</a:t>
            </a:r>
            <a:endParaRPr lang="es-MX" noProof="0" dirty="0"/>
          </a:p>
        </p:txBody>
      </p:sp>
      <p:sp>
        <p:nvSpPr>
          <p:cNvPr id="6" name="Marcador de posición de fecha 5">
            <a:extLst>
              <a:ext uri="{FF2B5EF4-FFF2-40B4-BE49-F238E27FC236}">
                <a16:creationId xmlns:a16="http://schemas.microsoft.com/office/drawing/2014/main" id="{7392073F-158F-44A3-8913-917AFFC1BC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EC1F4F96-2804-435B-BA3A-8D1939915E4E}" type="datetime1">
              <a:rPr lang="es-MX" noProof="0" smtClean="0"/>
              <a:t>01/08/2024</a:t>
            </a:fld>
            <a:endParaRPr lang="es-MX" noProof="0" dirty="0"/>
          </a:p>
        </p:txBody>
      </p:sp>
      <p:sp>
        <p:nvSpPr>
          <p:cNvPr id="7" name="Marcador de posición de pie de página 6">
            <a:extLst>
              <a:ext uri="{FF2B5EF4-FFF2-40B4-BE49-F238E27FC236}">
                <a16:creationId xmlns:a16="http://schemas.microsoft.com/office/drawing/2014/main" id="{EED72207-24CA-42B7-A975-2F8E41CBA9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s-MX" noProof="0" dirty="0"/>
          </a:p>
        </p:txBody>
      </p:sp>
      <p:sp>
        <p:nvSpPr>
          <p:cNvPr id="8" name="Marcador de posición de número de diapositiva 7">
            <a:extLst>
              <a:ext uri="{FF2B5EF4-FFF2-40B4-BE49-F238E27FC236}">
                <a16:creationId xmlns:a16="http://schemas.microsoft.com/office/drawing/2014/main" id="{D01080F2-251A-4B88-9A62-16F46D724F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A98EE3D-8CD1-4C3F-BD1C-C98C9596463C}" type="slidenum">
              <a:rPr lang="es-MX" noProof="0" smtClean="0"/>
              <a:t>‹#›</a:t>
            </a:fld>
            <a:endParaRPr lang="es-MX" noProof="0" dirty="0"/>
          </a:p>
        </p:txBody>
      </p:sp>
    </p:spTree>
    <p:extLst>
      <p:ext uri="{BB962C8B-B14F-4D97-AF65-F5344CB8AC3E}">
        <p14:creationId xmlns:p14="http://schemas.microsoft.com/office/powerpoint/2010/main" val="426854339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ángulo 9">
            <a:extLst>
              <a:ext uri="{FF2B5EF4-FFF2-40B4-BE49-F238E27FC236}">
                <a16:creationId xmlns:a16="http://schemas.microsoft.com/office/drawing/2014/main" id="{A8E9C91B-7EAD-4562-AB0E-DFB9663AECE3}"/>
              </a:ext>
            </a:extLst>
          </p:cNvPr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Marcador de posición de fecha 1">
            <a:extLst>
              <a:ext uri="{FF2B5EF4-FFF2-40B4-BE49-F238E27FC236}">
                <a16:creationId xmlns:a16="http://schemas.microsoft.com/office/drawing/2014/main" id="{94E9223F-721F-47BF-9FD5-0F8D12FF0D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A67914F1-B626-444E-9AD3-156898D1BE12}" type="datetime1">
              <a:rPr lang="es-MX" noProof="0" smtClean="0"/>
              <a:t>01/08/2024</a:t>
            </a:fld>
            <a:endParaRPr lang="es-MX" noProof="0" dirty="0"/>
          </a:p>
        </p:txBody>
      </p:sp>
      <p:sp>
        <p:nvSpPr>
          <p:cNvPr id="3" name="Marcador de posición de pie de página 2">
            <a:extLst>
              <a:ext uri="{FF2B5EF4-FFF2-40B4-BE49-F238E27FC236}">
                <a16:creationId xmlns:a16="http://schemas.microsoft.com/office/drawing/2014/main" id="{05915714-6BBA-4593-8591-4E26F7D58D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s-MX" noProof="0" dirty="0"/>
          </a:p>
        </p:txBody>
      </p:sp>
      <p:sp>
        <p:nvSpPr>
          <p:cNvPr id="4" name="Marcador de posición de número de diapositiva 3">
            <a:extLst>
              <a:ext uri="{FF2B5EF4-FFF2-40B4-BE49-F238E27FC236}">
                <a16:creationId xmlns:a16="http://schemas.microsoft.com/office/drawing/2014/main" id="{BE06F857-D2E1-44DD-ABDD-EBB739645B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A98EE3D-8CD1-4C3F-BD1C-C98C9596463C}" type="slidenum">
              <a:rPr lang="es-MX" noProof="0" smtClean="0"/>
              <a:t>‹#›</a:t>
            </a:fld>
            <a:endParaRPr lang="es-MX" noProof="0" dirty="0"/>
          </a:p>
        </p:txBody>
      </p:sp>
    </p:spTree>
    <p:extLst>
      <p:ext uri="{BB962C8B-B14F-4D97-AF65-F5344CB8AC3E}">
        <p14:creationId xmlns:p14="http://schemas.microsoft.com/office/powerpoint/2010/main" val="13339375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ángulo 7">
            <a:extLst>
              <a:ext uri="{FF2B5EF4-FFF2-40B4-BE49-F238E27FC236}">
                <a16:creationId xmlns:a16="http://schemas.microsoft.com/office/drawing/2014/main" id="{16D90D66-BCB9-4229-A829-628874352AC0}"/>
              </a:ext>
            </a:extLst>
          </p:cNvPr>
          <p:cNvSpPr/>
          <p:nvPr/>
        </p:nvSpPr>
        <p:spPr>
          <a:xfrm>
            <a:off x="16" y="0"/>
            <a:ext cx="4654296" cy="68580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43466" y="786383"/>
            <a:ext cx="3517567" cy="2093975"/>
          </a:xfrm>
        </p:spPr>
        <p:txBody>
          <a:bodyPr rtlCol="0" anchor="b">
            <a:normAutofit/>
          </a:bodyPr>
          <a:lstStyle>
            <a:lvl1pPr>
              <a:lnSpc>
                <a:spcPct val="90000"/>
              </a:lnSpc>
              <a:defRPr sz="3600" b="0">
                <a:solidFill>
                  <a:srgbClr val="FFFFFF"/>
                </a:solidFill>
              </a:defRPr>
            </a:lvl1pPr>
          </a:lstStyle>
          <a:p>
            <a:pPr rtl="0"/>
            <a:r>
              <a:rPr lang="en-US" noProof="0"/>
              <a:t>Click to edit Master title style</a:t>
            </a:r>
            <a:endParaRPr lang="es-MX" noProof="0" dirty="0"/>
          </a:p>
        </p:txBody>
      </p:sp>
      <p:sp>
        <p:nvSpPr>
          <p:cNvPr id="3" name="Marcador de posición de contenido 2"/>
          <p:cNvSpPr>
            <a:spLocks noGrp="1"/>
          </p:cNvSpPr>
          <p:nvPr>
            <p:ph idx="1"/>
          </p:nvPr>
        </p:nvSpPr>
        <p:spPr>
          <a:xfrm>
            <a:off x="5458984" y="812799"/>
            <a:ext cx="5928344" cy="5294757"/>
          </a:xfrm>
        </p:spPr>
        <p:txBody>
          <a:bodyPr rtlCol="0"/>
          <a:lstStyle/>
          <a:p>
            <a:pPr lvl="0" rtl="0"/>
            <a:r>
              <a:rPr lang="en-US" noProof="0"/>
              <a:t>Click to edit Master text styles</a:t>
            </a:r>
          </a:p>
          <a:p>
            <a:pPr lvl="1" rtl="0"/>
            <a:r>
              <a:rPr lang="en-US" noProof="0"/>
              <a:t>Second level</a:t>
            </a:r>
          </a:p>
          <a:p>
            <a:pPr lvl="2" rtl="0"/>
            <a:r>
              <a:rPr lang="en-US" noProof="0"/>
              <a:t>Third level</a:t>
            </a:r>
          </a:p>
          <a:p>
            <a:pPr lvl="3" rtl="0"/>
            <a:r>
              <a:rPr lang="en-US" noProof="0"/>
              <a:t>Fourth level</a:t>
            </a:r>
          </a:p>
          <a:p>
            <a:pPr lvl="4" rtl="0"/>
            <a:r>
              <a:rPr lang="en-US" noProof="0"/>
              <a:t>Fifth level</a:t>
            </a:r>
            <a:endParaRPr lang="es-MX" noProof="0" dirty="0"/>
          </a:p>
        </p:txBody>
      </p:sp>
      <p:sp>
        <p:nvSpPr>
          <p:cNvPr id="4" name="Marcador de posición de texto 3"/>
          <p:cNvSpPr>
            <a:spLocks noGrp="1"/>
          </p:cNvSpPr>
          <p:nvPr>
            <p:ph type="body" sz="half" idx="2"/>
          </p:nvPr>
        </p:nvSpPr>
        <p:spPr>
          <a:xfrm>
            <a:off x="643465" y="3043050"/>
            <a:ext cx="3517567" cy="3064505"/>
          </a:xfrm>
        </p:spPr>
        <p:txBody>
          <a:bodyPr lIns="91440" rIns="91440" rtlCol="0">
            <a:normAutofit/>
          </a:bodyPr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rtl="0"/>
            <a:r>
              <a:rPr lang="en-US" noProof="0"/>
              <a:t>Click to edit Master text styles</a:t>
            </a:r>
          </a:p>
        </p:txBody>
      </p:sp>
      <p:sp>
        <p:nvSpPr>
          <p:cNvPr id="5" name="Marcador de posición de fecha 4"/>
          <p:cNvSpPr>
            <a:spLocks noGrp="1"/>
          </p:cNvSpPr>
          <p:nvPr>
            <p:ph type="dt" sz="half" idx="10"/>
          </p:nvPr>
        </p:nvSpPr>
        <p:spPr>
          <a:xfrm>
            <a:off x="643464" y="6446520"/>
            <a:ext cx="3517568" cy="365125"/>
          </a:xfrm>
        </p:spPr>
        <p:txBody>
          <a:bodyPr rtlCol="0"/>
          <a:lstStyle>
            <a:lvl1pPr algn="l">
              <a:defRPr/>
            </a:lvl1pPr>
          </a:lstStyle>
          <a:p>
            <a:pPr rtl="0"/>
            <a:fld id="{9F3C81F6-6BE2-4BE7-845E-D3A016CC0E48}" type="datetime1">
              <a:rPr lang="es-MX" noProof="0" smtClean="0"/>
              <a:t>01/08/2024</a:t>
            </a:fld>
            <a:endParaRPr lang="es-MX" noProof="0" dirty="0"/>
          </a:p>
        </p:txBody>
      </p:sp>
      <p:sp>
        <p:nvSpPr>
          <p:cNvPr id="6" name="Marcador de posición de pie de página 5"/>
          <p:cNvSpPr>
            <a:spLocks noGrp="1"/>
          </p:cNvSpPr>
          <p:nvPr>
            <p:ph type="ftr" sz="quarter" idx="11"/>
          </p:nvPr>
        </p:nvSpPr>
        <p:spPr>
          <a:xfrm>
            <a:off x="5458983" y="6446520"/>
            <a:ext cx="5334019" cy="365125"/>
          </a:xfrm>
        </p:spPr>
        <p:txBody>
          <a:bodyPr rtlCol="0"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pPr rtl="0"/>
            <a:endParaRPr lang="es-MX" noProof="0" dirty="0"/>
          </a:p>
        </p:txBody>
      </p:sp>
      <p:sp>
        <p:nvSpPr>
          <p:cNvPr id="7" name="Marcador de posición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 rtl="0"/>
            <a:fld id="{3A98EE3D-8CD1-4C3F-BD1C-C98C9596463C}" type="slidenum">
              <a:rPr lang="es-MX" noProof="0" smtClean="0"/>
              <a:pPr rtl="0"/>
              <a:t>‹#›</a:t>
            </a:fld>
            <a:endParaRPr lang="es-MX" noProof="0" dirty="0"/>
          </a:p>
        </p:txBody>
      </p:sp>
    </p:spTree>
    <p:extLst>
      <p:ext uri="{BB962C8B-B14F-4D97-AF65-F5344CB8AC3E}">
        <p14:creationId xmlns:p14="http://schemas.microsoft.com/office/powerpoint/2010/main" val="377118442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ley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ángulo 7">
            <a:extLst>
              <a:ext uri="{FF2B5EF4-FFF2-40B4-BE49-F238E27FC236}">
                <a16:creationId xmlns:a16="http://schemas.microsoft.com/office/drawing/2014/main" id="{DA134939-39C0-4522-A125-A13DFDA66490}"/>
              </a:ext>
            </a:extLst>
          </p:cNvPr>
          <p:cNvSpPr/>
          <p:nvPr/>
        </p:nvSpPr>
        <p:spPr>
          <a:xfrm>
            <a:off x="0" y="4578350"/>
            <a:ext cx="12188825" cy="227965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" name="Marcador de posición de imagen 2"/>
          <p:cNvSpPr>
            <a:spLocks noGrp="1" noChangeAspect="1"/>
          </p:cNvSpPr>
          <p:nvPr>
            <p:ph type="pic" idx="1"/>
          </p:nvPr>
        </p:nvSpPr>
        <p:spPr>
          <a:xfrm>
            <a:off x="15" y="0"/>
            <a:ext cx="12191985" cy="4578350"/>
          </a:xfrm>
          <a:solidFill>
            <a:schemeClr val="bg1">
              <a:lumMod val="85000"/>
            </a:schemeClr>
          </a:solidFill>
        </p:spPr>
        <p:txBody>
          <a:bodyPr lIns="457200" tIns="457200" rtlCol="0"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rtl="0"/>
            <a:r>
              <a:rPr lang="en-US" noProof="0"/>
              <a:t>Click icon to add picture</a:t>
            </a:r>
            <a:endParaRPr lang="es-MX" noProof="0" dirty="0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097279" y="4799362"/>
            <a:ext cx="10113645" cy="743682"/>
          </a:xfrm>
        </p:spPr>
        <p:txBody>
          <a:bodyPr tIns="0" bIns="0" rtlCol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pPr rtl="0"/>
            <a:r>
              <a:rPr lang="en-US" noProof="0"/>
              <a:t>Click to edit Master title style</a:t>
            </a:r>
            <a:endParaRPr lang="es-MX" noProof="0" dirty="0"/>
          </a:p>
        </p:txBody>
      </p:sp>
      <p:sp>
        <p:nvSpPr>
          <p:cNvPr id="4" name="Marcador de posición de texto 3"/>
          <p:cNvSpPr>
            <a:spLocks noGrp="1"/>
          </p:cNvSpPr>
          <p:nvPr>
            <p:ph type="body" sz="half" idx="2"/>
          </p:nvPr>
        </p:nvSpPr>
        <p:spPr>
          <a:xfrm>
            <a:off x="1097279" y="5715000"/>
            <a:ext cx="10113264" cy="609600"/>
          </a:xfrm>
        </p:spPr>
        <p:txBody>
          <a:bodyPr lIns="91440" tIns="0" rIns="91440" bIns="0" rtlCol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rtl="0"/>
            <a:r>
              <a:rPr lang="en-US" noProof="0"/>
              <a:t>Click to edit Master text styles</a:t>
            </a:r>
          </a:p>
        </p:txBody>
      </p:sp>
      <p:sp>
        <p:nvSpPr>
          <p:cNvPr id="5" name="Marcador de posición de fecha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pPr rtl="0"/>
            <a:fld id="{276EFF3C-41AD-4D52-962B-351A88ED9459}" type="datetime1">
              <a:rPr lang="es-MX" noProof="0" smtClean="0"/>
              <a:t>01/08/2024</a:t>
            </a:fld>
            <a:endParaRPr lang="es-MX" noProof="0" dirty="0"/>
          </a:p>
        </p:txBody>
      </p:sp>
      <p:sp>
        <p:nvSpPr>
          <p:cNvPr id="6" name="Marcador de posición de pie de página 5"/>
          <p:cNvSpPr>
            <a:spLocks noGrp="1"/>
          </p:cNvSpPr>
          <p:nvPr>
            <p:ph type="ftr" sz="quarter" idx="11"/>
          </p:nvPr>
        </p:nvSpPr>
        <p:spPr>
          <a:xfrm>
            <a:off x="1097279" y="6446838"/>
            <a:ext cx="6818262" cy="365125"/>
          </a:xfrm>
        </p:spPr>
        <p:txBody>
          <a:bodyPr rtlCol="0"/>
          <a:lstStyle/>
          <a:p>
            <a:pPr algn="l" rtl="0"/>
            <a:endParaRPr lang="es-MX" noProof="0" dirty="0"/>
          </a:p>
        </p:txBody>
      </p:sp>
      <p:sp>
        <p:nvSpPr>
          <p:cNvPr id="7" name="Marcador de posición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A98EE3D-8CD1-4C3F-BD1C-C98C9596463C}" type="slidenum">
              <a:rPr lang="es-MX" noProof="0" smtClean="0"/>
              <a:t>‹#›</a:t>
            </a:fld>
            <a:endParaRPr lang="es-MX" noProof="0" dirty="0"/>
          </a:p>
        </p:txBody>
      </p:sp>
    </p:spTree>
    <p:extLst>
      <p:ext uri="{BB962C8B-B14F-4D97-AF65-F5344CB8AC3E}">
        <p14:creationId xmlns:p14="http://schemas.microsoft.com/office/powerpoint/2010/main" val="120161376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ángulo 6">
            <a:extLst>
              <a:ext uri="{FF2B5EF4-FFF2-40B4-BE49-F238E27FC236}">
                <a16:creationId xmlns:a16="http://schemas.microsoft.com/office/drawing/2014/main" id="{416A0E3C-60E6-4F39-BC55-5F7C224E1F7C}"/>
              </a:ext>
            </a:extLst>
          </p:cNvPr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Marcador de posición de título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 rtl="0"/>
            <a:r>
              <a:rPr lang="es-MX" noProof="0" dirty="0"/>
              <a:t>Haz clic para modificar el estilo de título del patrón</a:t>
            </a:r>
          </a:p>
        </p:txBody>
      </p:sp>
      <p:sp>
        <p:nvSpPr>
          <p:cNvPr id="3" name="Marcador de posición de texto 2"/>
          <p:cNvSpPr>
            <a:spLocks noGrp="1"/>
          </p:cNvSpPr>
          <p:nvPr>
            <p:ph type="body" idx="1"/>
          </p:nvPr>
        </p:nvSpPr>
        <p:spPr>
          <a:xfrm>
            <a:off x="1097280" y="2108201"/>
            <a:ext cx="10058400" cy="3760891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 rtl="0"/>
            <a:r>
              <a:rPr lang="es-MX" noProof="0" dirty="0"/>
              <a:t>Haz clic para modificar los estilos de texto del patrón</a:t>
            </a:r>
          </a:p>
          <a:p>
            <a:pPr lvl="1" rtl="0"/>
            <a:r>
              <a:rPr lang="es-MX" noProof="0" dirty="0"/>
              <a:t>Segundo nivel</a:t>
            </a:r>
          </a:p>
          <a:p>
            <a:pPr lvl="2" rtl="0"/>
            <a:r>
              <a:rPr lang="es-MX" noProof="0" dirty="0"/>
              <a:t>Tercer nivel</a:t>
            </a:r>
          </a:p>
          <a:p>
            <a:pPr lvl="3" rtl="0"/>
            <a:r>
              <a:rPr lang="es-MX" noProof="0" dirty="0"/>
              <a:t>Cuarto nivel</a:t>
            </a:r>
          </a:p>
          <a:p>
            <a:pPr lvl="4" rtl="0"/>
            <a:r>
              <a:rPr lang="es-MX" noProof="0" dirty="0"/>
              <a:t>Quinto nivel</a:t>
            </a:r>
          </a:p>
        </p:txBody>
      </p:sp>
      <p:sp>
        <p:nvSpPr>
          <p:cNvPr id="4" name="Marcador de posición de fecha 3"/>
          <p:cNvSpPr>
            <a:spLocks noGrp="1"/>
          </p:cNvSpPr>
          <p:nvPr>
            <p:ph type="dt" sz="half" idx="2"/>
          </p:nvPr>
        </p:nvSpPr>
        <p:spPr>
          <a:xfrm>
            <a:off x="8218426" y="6446838"/>
            <a:ext cx="2584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rgbClr val="FFFFFF"/>
                </a:solidFill>
              </a:defRPr>
            </a:lvl1pPr>
          </a:lstStyle>
          <a:p>
            <a:pPr rtl="0"/>
            <a:fld id="{99600FEF-DDDE-4397-AC1A-E298A0B047AC}" type="datetime1">
              <a:rPr lang="es-MX" noProof="0" smtClean="0"/>
              <a:t>01/08/2024</a:t>
            </a:fld>
            <a:endParaRPr lang="es-MX" noProof="0" dirty="0"/>
          </a:p>
        </p:txBody>
      </p:sp>
      <p:sp>
        <p:nvSpPr>
          <p:cNvPr id="5" name="Marcador de posición de pie de página 4"/>
          <p:cNvSpPr>
            <a:spLocks noGrp="1"/>
          </p:cNvSpPr>
          <p:nvPr>
            <p:ph type="ftr" sz="quarter" idx="3"/>
          </p:nvPr>
        </p:nvSpPr>
        <p:spPr>
          <a:xfrm>
            <a:off x="1097279" y="6446838"/>
            <a:ext cx="681826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 cap="all" baseline="0">
                <a:solidFill>
                  <a:srgbClr val="FFFFFF"/>
                </a:solidFill>
              </a:defRPr>
            </a:lvl1pPr>
          </a:lstStyle>
          <a:p>
            <a:pPr rtl="0"/>
            <a:endParaRPr lang="es-MX" noProof="0" dirty="0"/>
          </a:p>
        </p:txBody>
      </p:sp>
      <p:sp>
        <p:nvSpPr>
          <p:cNvPr id="6" name="Marcador de posición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10993582" y="6446838"/>
            <a:ext cx="78001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>
                <a:solidFill>
                  <a:srgbClr val="FFFFFF"/>
                </a:solidFill>
              </a:defRPr>
            </a:lvl1pPr>
          </a:lstStyle>
          <a:p>
            <a:pPr rtl="0"/>
            <a:fld id="{3A98EE3D-8CD1-4C3F-BD1C-C98C9596463C}" type="slidenum">
              <a:rPr lang="es-MX" noProof="0" smtClean="0"/>
              <a:t>‹#›</a:t>
            </a:fld>
            <a:endParaRPr lang="es-MX" noProof="0" dirty="0"/>
          </a:p>
        </p:txBody>
      </p:sp>
      <p:cxnSp>
        <p:nvCxnSpPr>
          <p:cNvPr id="10" name="Conector recto 9">
            <a:extLst>
              <a:ext uri="{FF2B5EF4-FFF2-40B4-BE49-F238E27FC236}">
                <a16:creationId xmlns:a16="http://schemas.microsoft.com/office/drawing/2014/main" id="{C5025DAC-8B93-4160-B017-3A274A5828C0}"/>
              </a:ext>
            </a:extLst>
          </p:cNvPr>
          <p:cNvCxnSpPr/>
          <p:nvPr/>
        </p:nvCxnSpPr>
        <p:spPr>
          <a:xfrm>
            <a:off x="1193532" y="1897380"/>
            <a:ext cx="9966960" cy="0"/>
          </a:xfrm>
          <a:prstGeom prst="line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46030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700" i="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11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19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100000"/>
        </a:lnSpc>
        <a:spcBef>
          <a:spcPts val="200"/>
        </a:spcBef>
        <a:spcAft>
          <a:spcPts val="400"/>
        </a:spcAft>
        <a:buClrTx/>
        <a:buFont typeface="Calibri" pitchFamily="34" charset="0"/>
        <a:buChar char="◦"/>
        <a:defRPr sz="17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100000"/>
        </a:lnSpc>
        <a:spcBef>
          <a:spcPts val="200"/>
        </a:spcBef>
        <a:spcAft>
          <a:spcPts val="400"/>
        </a:spcAft>
        <a:buClrTx/>
        <a:buFont typeface="Calibri" pitchFamily="34" charset="0"/>
        <a:buChar char="◦"/>
        <a:defRPr sz="13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100000"/>
        </a:lnSpc>
        <a:spcBef>
          <a:spcPts val="200"/>
        </a:spcBef>
        <a:spcAft>
          <a:spcPts val="400"/>
        </a:spcAft>
        <a:buClrTx/>
        <a:buFont typeface="Calibri" pitchFamily="34" charset="0"/>
        <a:buChar char="◦"/>
        <a:defRPr sz="13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100000"/>
        </a:lnSpc>
        <a:spcBef>
          <a:spcPts val="200"/>
        </a:spcBef>
        <a:spcAft>
          <a:spcPts val="400"/>
        </a:spcAft>
        <a:buClrTx/>
        <a:buFont typeface="Calibri" pitchFamily="34" charset="0"/>
        <a:buChar char="◦"/>
        <a:defRPr sz="13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1.xml"/><Relationship Id="rId5" Type="http://schemas.openxmlformats.org/officeDocument/2006/relationships/image" Target="../media/image2.jpg"/><Relationship Id="rId4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2.xml"/><Relationship Id="rId5" Type="http://schemas.openxmlformats.org/officeDocument/2006/relationships/image" Target="../media/image2.jpg"/><Relationship Id="rId4" Type="http://schemas.openxmlformats.org/officeDocument/2006/relationships/image" Target="../media/image1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Rectángulo 32">
            <a:extLst>
              <a:ext uri="{FF2B5EF4-FFF2-40B4-BE49-F238E27FC236}">
                <a16:creationId xmlns:a16="http://schemas.microsoft.com/office/drawing/2014/main" id="{2FDF0794-1B86-42B2-B8C7-F60123E638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12188726" cy="685897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MX" sz="1800" b="0" i="0" u="none" strike="noStrike" kern="1200" cap="none" spc="0" normalizeH="0" baseline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Franklin Gothic Book" panose="020F0502020204030204"/>
              <a:ea typeface="+mn-ea"/>
              <a:cs typeface="+mn-cs"/>
            </a:endParaRPr>
          </a:p>
        </p:txBody>
      </p:sp>
      <p:pic>
        <p:nvPicPr>
          <p:cNvPr id="4" name="Imagen 3" descr="Un trozo de papel con un lápiz situado encima">
            <a:extLst>
              <a:ext uri="{FF2B5EF4-FFF2-40B4-BE49-F238E27FC236}">
                <a16:creationId xmlns:a16="http://schemas.microsoft.com/office/drawing/2014/main" id="{65810330-F0B5-43C9-BC34-094FFB5C0529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0" y="975"/>
            <a:ext cx="12191980" cy="6858000"/>
          </a:xfrm>
          <a:prstGeom prst="rect">
            <a:avLst/>
          </a:prstGeom>
        </p:spPr>
      </p:pic>
      <p:sp>
        <p:nvSpPr>
          <p:cNvPr id="35" name="Rectángulo 34">
            <a:extLst>
              <a:ext uri="{FF2B5EF4-FFF2-40B4-BE49-F238E27FC236}">
                <a16:creationId xmlns:a16="http://schemas.microsoft.com/office/drawing/2014/main" id="{C5373426-E26E-431D-959C-5DB96C0B62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912607" y="1238442"/>
            <a:ext cx="3635926" cy="4355751"/>
          </a:xfrm>
          <a:prstGeom prst="rect">
            <a:avLst/>
          </a:prstGeom>
          <a:solidFill>
            <a:schemeClr val="bg1">
              <a:alpha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MX" sz="1800" b="0" i="0" u="none" strike="noStrike" kern="1200" cap="none" spc="0" normalizeH="0" baseline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Franklin Gothic Book" panose="020F0502020204030204"/>
              <a:ea typeface="+mn-ea"/>
              <a:cs typeface="+mn-cs"/>
            </a:endParaRPr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9AB2EA78-AEB3-469B-9025-3B17201A457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123416" y="1475234"/>
            <a:ext cx="3214307" cy="2901694"/>
          </a:xfrm>
        </p:spPr>
        <p:txBody>
          <a:bodyPr rtlCol="0" anchor="b">
            <a:noAutofit/>
          </a:bodyPr>
          <a:lstStyle/>
          <a:p>
            <a:r>
              <a:rPr lang="es-MX" sz="3600" dirty="0">
                <a:solidFill>
                  <a:schemeClr val="tx1"/>
                </a:solidFill>
              </a:rPr>
              <a:t>Marcas</a:t>
            </a:r>
            <a:br>
              <a:rPr lang="es-MX" sz="3600" dirty="0">
                <a:solidFill>
                  <a:schemeClr val="tx1"/>
                </a:solidFill>
              </a:rPr>
            </a:br>
            <a:r>
              <a:rPr lang="es-MX" sz="3600" dirty="0">
                <a:solidFill>
                  <a:schemeClr val="tx1"/>
                </a:solidFill>
              </a:rPr>
              <a:t>solicitadas por la Webpi (SAPI)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255E1F2F-E259-4EA8-9FFD-3A10AF54185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127750" y="4608576"/>
            <a:ext cx="3205640" cy="774186"/>
          </a:xfrm>
        </p:spPr>
        <p:txBody>
          <a:bodyPr rtlCol="0" anchor="t">
            <a:normAutofit/>
          </a:bodyPr>
          <a:lstStyle/>
          <a:p>
            <a:pPr rtl="0">
              <a:lnSpc>
                <a:spcPct val="100000"/>
              </a:lnSpc>
            </a:pPr>
            <a:r>
              <a:rPr lang="es-MX" sz="1600" dirty="0"/>
              <a:t>Julio 2024</a:t>
            </a:r>
          </a:p>
          <a:p>
            <a:pPr rtl="0">
              <a:lnSpc>
                <a:spcPct val="100000"/>
              </a:lnSpc>
            </a:pPr>
            <a:r>
              <a:rPr lang="es-MX" sz="1600" dirty="0"/>
              <a:t>NB</a:t>
            </a:r>
          </a:p>
        </p:txBody>
      </p:sp>
      <p:cxnSp>
        <p:nvCxnSpPr>
          <p:cNvPr id="37" name="Conector recto 36">
            <a:extLst>
              <a:ext uri="{FF2B5EF4-FFF2-40B4-BE49-F238E27FC236}">
                <a16:creationId xmlns:a16="http://schemas.microsoft.com/office/drawing/2014/main" id="{96D07482-83A3-4451-943C-B469610829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8176090" y="4508519"/>
            <a:ext cx="3108960" cy="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Rectángulo 38">
            <a:extLst>
              <a:ext uri="{FF2B5EF4-FFF2-40B4-BE49-F238E27FC236}">
                <a16:creationId xmlns:a16="http://schemas.microsoft.com/office/drawing/2014/main" id="{EDC90921-9082-491B-940E-827D679F347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rgbClr val="262626">
              <a:alpha val="9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s-MX"/>
          </a:p>
        </p:txBody>
      </p:sp>
      <p:pic>
        <p:nvPicPr>
          <p:cNvPr id="6" name="Picture 5" descr="A picture containing icon&#10;&#10;Description automatically generated">
            <a:extLst>
              <a:ext uri="{FF2B5EF4-FFF2-40B4-BE49-F238E27FC236}">
                <a16:creationId xmlns:a16="http://schemas.microsoft.com/office/drawing/2014/main" id="{D1BE0652-B392-6C87-E67E-3FEBD672D693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15358" t="16098" r="13392" b="19721"/>
          <a:stretch/>
        </p:blipFill>
        <p:spPr>
          <a:xfrm>
            <a:off x="10742125" y="4607601"/>
            <a:ext cx="542925" cy="4890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14396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32F12FFE-F1A6-EFDA-14D3-4752AECD168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0" y="748580"/>
            <a:ext cx="5185870" cy="5119854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F49FDBC4-EFFC-3935-968D-3E5FBD5CA2BC}"/>
              </a:ext>
            </a:extLst>
          </p:cNvPr>
          <p:cNvSpPr txBox="1"/>
          <p:nvPr/>
        </p:nvSpPr>
        <p:spPr>
          <a:xfrm>
            <a:off x="2472322" y="227642"/>
            <a:ext cx="1118588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MX" sz="2800" dirty="0"/>
              <a:t>2022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034A67BA-D809-F2F3-F3D9-A4C50C4B4CD4}"/>
              </a:ext>
            </a:extLst>
          </p:cNvPr>
          <p:cNvSpPr txBox="1"/>
          <p:nvPr/>
        </p:nvSpPr>
        <p:spPr>
          <a:xfrm>
            <a:off x="7915671" y="225360"/>
            <a:ext cx="1035131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MX" sz="2800" dirty="0"/>
              <a:t>2023</a:t>
            </a:r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92A52EDA-D630-4408-6372-CE7986441E9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639" y="748580"/>
            <a:ext cx="5185870" cy="5119854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58549E25-0715-6DC3-A18D-1D5AC61F84F6}"/>
              </a:ext>
            </a:extLst>
          </p:cNvPr>
          <p:cNvSpPr txBox="1"/>
          <p:nvPr/>
        </p:nvSpPr>
        <p:spPr>
          <a:xfrm>
            <a:off x="3368615" y="1420886"/>
            <a:ext cx="1858994" cy="461665"/>
          </a:xfrm>
          <a:custGeom>
            <a:avLst/>
            <a:gdLst>
              <a:gd name="connsiteX0" fmla="*/ 0 w 1858994"/>
              <a:gd name="connsiteY0" fmla="*/ 0 h 461665"/>
              <a:gd name="connsiteX1" fmla="*/ 427569 w 1858994"/>
              <a:gd name="connsiteY1" fmla="*/ 0 h 461665"/>
              <a:gd name="connsiteX2" fmla="*/ 929497 w 1858994"/>
              <a:gd name="connsiteY2" fmla="*/ 0 h 461665"/>
              <a:gd name="connsiteX3" fmla="*/ 1357066 w 1858994"/>
              <a:gd name="connsiteY3" fmla="*/ 0 h 461665"/>
              <a:gd name="connsiteX4" fmla="*/ 1858994 w 1858994"/>
              <a:gd name="connsiteY4" fmla="*/ 0 h 461665"/>
              <a:gd name="connsiteX5" fmla="*/ 1858994 w 1858994"/>
              <a:gd name="connsiteY5" fmla="*/ 461665 h 461665"/>
              <a:gd name="connsiteX6" fmla="*/ 1431425 w 1858994"/>
              <a:gd name="connsiteY6" fmla="*/ 461665 h 461665"/>
              <a:gd name="connsiteX7" fmla="*/ 985267 w 1858994"/>
              <a:gd name="connsiteY7" fmla="*/ 461665 h 461665"/>
              <a:gd name="connsiteX8" fmla="*/ 520518 w 1858994"/>
              <a:gd name="connsiteY8" fmla="*/ 461665 h 461665"/>
              <a:gd name="connsiteX9" fmla="*/ 0 w 1858994"/>
              <a:gd name="connsiteY9" fmla="*/ 461665 h 461665"/>
              <a:gd name="connsiteX10" fmla="*/ 0 w 1858994"/>
              <a:gd name="connsiteY10" fmla="*/ 0 h 4616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858994" h="461665" extrusionOk="0">
                <a:moveTo>
                  <a:pt x="0" y="0"/>
                </a:moveTo>
                <a:cubicBezTo>
                  <a:pt x="184967" y="-1669"/>
                  <a:pt x="287495" y="50633"/>
                  <a:pt x="427569" y="0"/>
                </a:cubicBezTo>
                <a:cubicBezTo>
                  <a:pt x="567643" y="-50633"/>
                  <a:pt x="756702" y="43461"/>
                  <a:pt x="929497" y="0"/>
                </a:cubicBezTo>
                <a:cubicBezTo>
                  <a:pt x="1102292" y="-43461"/>
                  <a:pt x="1191856" y="44296"/>
                  <a:pt x="1357066" y="0"/>
                </a:cubicBezTo>
                <a:cubicBezTo>
                  <a:pt x="1522276" y="-44296"/>
                  <a:pt x="1723708" y="18954"/>
                  <a:pt x="1858994" y="0"/>
                </a:cubicBezTo>
                <a:cubicBezTo>
                  <a:pt x="1894563" y="162491"/>
                  <a:pt x="1847868" y="356239"/>
                  <a:pt x="1858994" y="461665"/>
                </a:cubicBezTo>
                <a:cubicBezTo>
                  <a:pt x="1659398" y="505492"/>
                  <a:pt x="1642713" y="446143"/>
                  <a:pt x="1431425" y="461665"/>
                </a:cubicBezTo>
                <a:cubicBezTo>
                  <a:pt x="1220137" y="477187"/>
                  <a:pt x="1185475" y="461447"/>
                  <a:pt x="985267" y="461665"/>
                </a:cubicBezTo>
                <a:cubicBezTo>
                  <a:pt x="785059" y="461883"/>
                  <a:pt x="743133" y="452614"/>
                  <a:pt x="520518" y="461665"/>
                </a:cubicBezTo>
                <a:cubicBezTo>
                  <a:pt x="297903" y="470716"/>
                  <a:pt x="163119" y="446343"/>
                  <a:pt x="0" y="461665"/>
                </a:cubicBezTo>
                <a:cubicBezTo>
                  <a:pt x="-4051" y="313968"/>
                  <a:pt x="54810" y="136648"/>
                  <a:pt x="0" y="0"/>
                </a:cubicBezTo>
                <a:close/>
              </a:path>
            </a:pathLst>
          </a:custGeom>
          <a:noFill/>
          <a:ln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4028997070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txBody>
          <a:bodyPr wrap="square" rtlCol="0">
            <a:spAutoFit/>
          </a:bodyPr>
          <a:lstStyle/>
          <a:p>
            <a:pPr algn="ctr"/>
            <a:r>
              <a:rPr lang="es-VE" sz="2400" dirty="0">
                <a:latin typeface="Aptos ExtraBold" panose="020F0502020204030204" pitchFamily="34" charset="0"/>
              </a:rPr>
              <a:t>Total: 12144</a:t>
            </a:r>
            <a:endParaRPr lang="es-MX" sz="2400" dirty="0">
              <a:latin typeface="Aptos ExtraBold" panose="020F05020202040302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DAB2C80-CC50-36FA-D4E6-425B5F495CEE}"/>
              </a:ext>
            </a:extLst>
          </p:cNvPr>
          <p:cNvSpPr txBox="1"/>
          <p:nvPr/>
        </p:nvSpPr>
        <p:spPr>
          <a:xfrm>
            <a:off x="9352471" y="1420886"/>
            <a:ext cx="1858994" cy="461665"/>
          </a:xfrm>
          <a:custGeom>
            <a:avLst/>
            <a:gdLst>
              <a:gd name="connsiteX0" fmla="*/ 0 w 1858994"/>
              <a:gd name="connsiteY0" fmla="*/ 0 h 461665"/>
              <a:gd name="connsiteX1" fmla="*/ 427569 w 1858994"/>
              <a:gd name="connsiteY1" fmla="*/ 0 h 461665"/>
              <a:gd name="connsiteX2" fmla="*/ 929497 w 1858994"/>
              <a:gd name="connsiteY2" fmla="*/ 0 h 461665"/>
              <a:gd name="connsiteX3" fmla="*/ 1357066 w 1858994"/>
              <a:gd name="connsiteY3" fmla="*/ 0 h 461665"/>
              <a:gd name="connsiteX4" fmla="*/ 1858994 w 1858994"/>
              <a:gd name="connsiteY4" fmla="*/ 0 h 461665"/>
              <a:gd name="connsiteX5" fmla="*/ 1858994 w 1858994"/>
              <a:gd name="connsiteY5" fmla="*/ 461665 h 461665"/>
              <a:gd name="connsiteX6" fmla="*/ 1431425 w 1858994"/>
              <a:gd name="connsiteY6" fmla="*/ 461665 h 461665"/>
              <a:gd name="connsiteX7" fmla="*/ 985267 w 1858994"/>
              <a:gd name="connsiteY7" fmla="*/ 461665 h 461665"/>
              <a:gd name="connsiteX8" fmla="*/ 520518 w 1858994"/>
              <a:gd name="connsiteY8" fmla="*/ 461665 h 461665"/>
              <a:gd name="connsiteX9" fmla="*/ 0 w 1858994"/>
              <a:gd name="connsiteY9" fmla="*/ 461665 h 461665"/>
              <a:gd name="connsiteX10" fmla="*/ 0 w 1858994"/>
              <a:gd name="connsiteY10" fmla="*/ 0 h 4616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858994" h="461665" extrusionOk="0">
                <a:moveTo>
                  <a:pt x="0" y="0"/>
                </a:moveTo>
                <a:cubicBezTo>
                  <a:pt x="184967" y="-1669"/>
                  <a:pt x="287495" y="50633"/>
                  <a:pt x="427569" y="0"/>
                </a:cubicBezTo>
                <a:cubicBezTo>
                  <a:pt x="567643" y="-50633"/>
                  <a:pt x="756702" y="43461"/>
                  <a:pt x="929497" y="0"/>
                </a:cubicBezTo>
                <a:cubicBezTo>
                  <a:pt x="1102292" y="-43461"/>
                  <a:pt x="1191856" y="44296"/>
                  <a:pt x="1357066" y="0"/>
                </a:cubicBezTo>
                <a:cubicBezTo>
                  <a:pt x="1522276" y="-44296"/>
                  <a:pt x="1723708" y="18954"/>
                  <a:pt x="1858994" y="0"/>
                </a:cubicBezTo>
                <a:cubicBezTo>
                  <a:pt x="1894563" y="162491"/>
                  <a:pt x="1847868" y="356239"/>
                  <a:pt x="1858994" y="461665"/>
                </a:cubicBezTo>
                <a:cubicBezTo>
                  <a:pt x="1659398" y="505492"/>
                  <a:pt x="1642713" y="446143"/>
                  <a:pt x="1431425" y="461665"/>
                </a:cubicBezTo>
                <a:cubicBezTo>
                  <a:pt x="1220137" y="477187"/>
                  <a:pt x="1185475" y="461447"/>
                  <a:pt x="985267" y="461665"/>
                </a:cubicBezTo>
                <a:cubicBezTo>
                  <a:pt x="785059" y="461883"/>
                  <a:pt x="743133" y="452614"/>
                  <a:pt x="520518" y="461665"/>
                </a:cubicBezTo>
                <a:cubicBezTo>
                  <a:pt x="297903" y="470716"/>
                  <a:pt x="163119" y="446343"/>
                  <a:pt x="0" y="461665"/>
                </a:cubicBezTo>
                <a:cubicBezTo>
                  <a:pt x="-4051" y="313968"/>
                  <a:pt x="54810" y="136648"/>
                  <a:pt x="0" y="0"/>
                </a:cubicBezTo>
                <a:close/>
              </a:path>
            </a:pathLst>
          </a:custGeom>
          <a:noFill/>
          <a:ln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4028997070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txBody>
          <a:bodyPr wrap="square" rtlCol="0">
            <a:spAutoFit/>
          </a:bodyPr>
          <a:lstStyle/>
          <a:p>
            <a:pPr algn="ctr"/>
            <a:r>
              <a:rPr lang="es-VE" sz="2400" dirty="0">
                <a:latin typeface="Aptos ExtraBold" panose="020F0502020204030204" pitchFamily="34" charset="0"/>
              </a:rPr>
              <a:t>Total: 11647</a:t>
            </a:r>
            <a:endParaRPr lang="es-MX" sz="2400" dirty="0">
              <a:latin typeface="Aptos ExtraBold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2859553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B6FCB0ED-8D0C-4243-F3E2-CC1927FFD43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64666" y="748580"/>
            <a:ext cx="5185870" cy="5119854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A6E96797-A9A8-6A61-8780-1EF708835FBA}"/>
              </a:ext>
            </a:extLst>
          </p:cNvPr>
          <p:cNvSpPr txBox="1"/>
          <p:nvPr/>
        </p:nvSpPr>
        <p:spPr>
          <a:xfrm>
            <a:off x="8640036" y="225360"/>
            <a:ext cx="1035131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MX" sz="2800" dirty="0"/>
              <a:t>2024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803F4F83-842D-3646-3FEF-EDDE81DD02C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5403" y="748580"/>
            <a:ext cx="5185870" cy="5119854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F7F852F5-BEC5-D423-4386-C714B2B7F95F}"/>
              </a:ext>
            </a:extLst>
          </p:cNvPr>
          <p:cNvSpPr txBox="1"/>
          <p:nvPr/>
        </p:nvSpPr>
        <p:spPr>
          <a:xfrm>
            <a:off x="1995074" y="225360"/>
            <a:ext cx="1035131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MX" sz="2800" dirty="0"/>
              <a:t>2023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28ED3F5-CCC0-8E63-78CF-CAFC642D738E}"/>
              </a:ext>
            </a:extLst>
          </p:cNvPr>
          <p:cNvSpPr txBox="1"/>
          <p:nvPr/>
        </p:nvSpPr>
        <p:spPr>
          <a:xfrm>
            <a:off x="3385780" y="1319286"/>
            <a:ext cx="1858994" cy="461665"/>
          </a:xfrm>
          <a:custGeom>
            <a:avLst/>
            <a:gdLst>
              <a:gd name="connsiteX0" fmla="*/ 0 w 1858994"/>
              <a:gd name="connsiteY0" fmla="*/ 0 h 461665"/>
              <a:gd name="connsiteX1" fmla="*/ 427569 w 1858994"/>
              <a:gd name="connsiteY1" fmla="*/ 0 h 461665"/>
              <a:gd name="connsiteX2" fmla="*/ 929497 w 1858994"/>
              <a:gd name="connsiteY2" fmla="*/ 0 h 461665"/>
              <a:gd name="connsiteX3" fmla="*/ 1357066 w 1858994"/>
              <a:gd name="connsiteY3" fmla="*/ 0 h 461665"/>
              <a:gd name="connsiteX4" fmla="*/ 1858994 w 1858994"/>
              <a:gd name="connsiteY4" fmla="*/ 0 h 461665"/>
              <a:gd name="connsiteX5" fmla="*/ 1858994 w 1858994"/>
              <a:gd name="connsiteY5" fmla="*/ 461665 h 461665"/>
              <a:gd name="connsiteX6" fmla="*/ 1431425 w 1858994"/>
              <a:gd name="connsiteY6" fmla="*/ 461665 h 461665"/>
              <a:gd name="connsiteX7" fmla="*/ 985267 w 1858994"/>
              <a:gd name="connsiteY7" fmla="*/ 461665 h 461665"/>
              <a:gd name="connsiteX8" fmla="*/ 520518 w 1858994"/>
              <a:gd name="connsiteY8" fmla="*/ 461665 h 461665"/>
              <a:gd name="connsiteX9" fmla="*/ 0 w 1858994"/>
              <a:gd name="connsiteY9" fmla="*/ 461665 h 461665"/>
              <a:gd name="connsiteX10" fmla="*/ 0 w 1858994"/>
              <a:gd name="connsiteY10" fmla="*/ 0 h 4616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858994" h="461665" extrusionOk="0">
                <a:moveTo>
                  <a:pt x="0" y="0"/>
                </a:moveTo>
                <a:cubicBezTo>
                  <a:pt x="184967" y="-1669"/>
                  <a:pt x="287495" y="50633"/>
                  <a:pt x="427569" y="0"/>
                </a:cubicBezTo>
                <a:cubicBezTo>
                  <a:pt x="567643" y="-50633"/>
                  <a:pt x="756702" y="43461"/>
                  <a:pt x="929497" y="0"/>
                </a:cubicBezTo>
                <a:cubicBezTo>
                  <a:pt x="1102292" y="-43461"/>
                  <a:pt x="1191856" y="44296"/>
                  <a:pt x="1357066" y="0"/>
                </a:cubicBezTo>
                <a:cubicBezTo>
                  <a:pt x="1522276" y="-44296"/>
                  <a:pt x="1723708" y="18954"/>
                  <a:pt x="1858994" y="0"/>
                </a:cubicBezTo>
                <a:cubicBezTo>
                  <a:pt x="1894563" y="162491"/>
                  <a:pt x="1847868" y="356239"/>
                  <a:pt x="1858994" y="461665"/>
                </a:cubicBezTo>
                <a:cubicBezTo>
                  <a:pt x="1659398" y="505492"/>
                  <a:pt x="1642713" y="446143"/>
                  <a:pt x="1431425" y="461665"/>
                </a:cubicBezTo>
                <a:cubicBezTo>
                  <a:pt x="1220137" y="477187"/>
                  <a:pt x="1185475" y="461447"/>
                  <a:pt x="985267" y="461665"/>
                </a:cubicBezTo>
                <a:cubicBezTo>
                  <a:pt x="785059" y="461883"/>
                  <a:pt x="743133" y="452614"/>
                  <a:pt x="520518" y="461665"/>
                </a:cubicBezTo>
                <a:cubicBezTo>
                  <a:pt x="297903" y="470716"/>
                  <a:pt x="163119" y="446343"/>
                  <a:pt x="0" y="461665"/>
                </a:cubicBezTo>
                <a:cubicBezTo>
                  <a:pt x="-4051" y="313968"/>
                  <a:pt x="54810" y="136648"/>
                  <a:pt x="0" y="0"/>
                </a:cubicBezTo>
                <a:close/>
              </a:path>
            </a:pathLst>
          </a:custGeom>
          <a:noFill/>
          <a:ln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4028997070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txBody>
          <a:bodyPr wrap="square" rtlCol="0">
            <a:spAutoFit/>
          </a:bodyPr>
          <a:lstStyle/>
          <a:p>
            <a:pPr algn="ctr"/>
            <a:r>
              <a:rPr lang="es-VE" sz="2400" dirty="0">
                <a:latin typeface="Aptos ExtraBold" panose="020F0502020204030204" pitchFamily="34" charset="0"/>
              </a:rPr>
              <a:t>Total: 11647</a:t>
            </a:r>
            <a:endParaRPr lang="es-MX" sz="2400" dirty="0">
              <a:latin typeface="Aptos ExtraBold" panose="020F0502020204030204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34B654E-D153-8037-6A7B-85534217D688}"/>
              </a:ext>
            </a:extLst>
          </p:cNvPr>
          <p:cNvSpPr txBox="1"/>
          <p:nvPr/>
        </p:nvSpPr>
        <p:spPr>
          <a:xfrm>
            <a:off x="9795955" y="1164010"/>
            <a:ext cx="1858994" cy="461665"/>
          </a:xfrm>
          <a:custGeom>
            <a:avLst/>
            <a:gdLst>
              <a:gd name="connsiteX0" fmla="*/ 0 w 1858994"/>
              <a:gd name="connsiteY0" fmla="*/ 0 h 461665"/>
              <a:gd name="connsiteX1" fmla="*/ 427569 w 1858994"/>
              <a:gd name="connsiteY1" fmla="*/ 0 h 461665"/>
              <a:gd name="connsiteX2" fmla="*/ 929497 w 1858994"/>
              <a:gd name="connsiteY2" fmla="*/ 0 h 461665"/>
              <a:gd name="connsiteX3" fmla="*/ 1357066 w 1858994"/>
              <a:gd name="connsiteY3" fmla="*/ 0 h 461665"/>
              <a:gd name="connsiteX4" fmla="*/ 1858994 w 1858994"/>
              <a:gd name="connsiteY4" fmla="*/ 0 h 461665"/>
              <a:gd name="connsiteX5" fmla="*/ 1858994 w 1858994"/>
              <a:gd name="connsiteY5" fmla="*/ 461665 h 461665"/>
              <a:gd name="connsiteX6" fmla="*/ 1431425 w 1858994"/>
              <a:gd name="connsiteY6" fmla="*/ 461665 h 461665"/>
              <a:gd name="connsiteX7" fmla="*/ 985267 w 1858994"/>
              <a:gd name="connsiteY7" fmla="*/ 461665 h 461665"/>
              <a:gd name="connsiteX8" fmla="*/ 520518 w 1858994"/>
              <a:gd name="connsiteY8" fmla="*/ 461665 h 461665"/>
              <a:gd name="connsiteX9" fmla="*/ 0 w 1858994"/>
              <a:gd name="connsiteY9" fmla="*/ 461665 h 461665"/>
              <a:gd name="connsiteX10" fmla="*/ 0 w 1858994"/>
              <a:gd name="connsiteY10" fmla="*/ 0 h 4616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858994" h="461665" extrusionOk="0">
                <a:moveTo>
                  <a:pt x="0" y="0"/>
                </a:moveTo>
                <a:cubicBezTo>
                  <a:pt x="184967" y="-1669"/>
                  <a:pt x="287495" y="50633"/>
                  <a:pt x="427569" y="0"/>
                </a:cubicBezTo>
                <a:cubicBezTo>
                  <a:pt x="567643" y="-50633"/>
                  <a:pt x="756702" y="43461"/>
                  <a:pt x="929497" y="0"/>
                </a:cubicBezTo>
                <a:cubicBezTo>
                  <a:pt x="1102292" y="-43461"/>
                  <a:pt x="1191856" y="44296"/>
                  <a:pt x="1357066" y="0"/>
                </a:cubicBezTo>
                <a:cubicBezTo>
                  <a:pt x="1522276" y="-44296"/>
                  <a:pt x="1723708" y="18954"/>
                  <a:pt x="1858994" y="0"/>
                </a:cubicBezTo>
                <a:cubicBezTo>
                  <a:pt x="1894563" y="162491"/>
                  <a:pt x="1847868" y="356239"/>
                  <a:pt x="1858994" y="461665"/>
                </a:cubicBezTo>
                <a:cubicBezTo>
                  <a:pt x="1659398" y="505492"/>
                  <a:pt x="1642713" y="446143"/>
                  <a:pt x="1431425" y="461665"/>
                </a:cubicBezTo>
                <a:cubicBezTo>
                  <a:pt x="1220137" y="477187"/>
                  <a:pt x="1185475" y="461447"/>
                  <a:pt x="985267" y="461665"/>
                </a:cubicBezTo>
                <a:cubicBezTo>
                  <a:pt x="785059" y="461883"/>
                  <a:pt x="743133" y="452614"/>
                  <a:pt x="520518" y="461665"/>
                </a:cubicBezTo>
                <a:cubicBezTo>
                  <a:pt x="297903" y="470716"/>
                  <a:pt x="163119" y="446343"/>
                  <a:pt x="0" y="461665"/>
                </a:cubicBezTo>
                <a:cubicBezTo>
                  <a:pt x="-4051" y="313968"/>
                  <a:pt x="54810" y="136648"/>
                  <a:pt x="0" y="0"/>
                </a:cubicBezTo>
                <a:close/>
              </a:path>
            </a:pathLst>
          </a:custGeom>
          <a:noFill/>
          <a:ln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4028997070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txBody>
          <a:bodyPr wrap="square" rtlCol="0">
            <a:spAutoFit/>
          </a:bodyPr>
          <a:lstStyle/>
          <a:p>
            <a:pPr algn="ctr"/>
            <a:r>
              <a:rPr lang="es-VE" sz="2400" dirty="0">
                <a:latin typeface="Aptos ExtraBold" panose="020F0502020204030204" pitchFamily="34" charset="0"/>
              </a:rPr>
              <a:t>Total: 7101</a:t>
            </a:r>
            <a:endParaRPr lang="es-MX" sz="2400" dirty="0">
              <a:latin typeface="Aptos ExtraBold" panose="020F0502020204030204" pitchFamily="34" charset="0"/>
            </a:endParaRPr>
          </a:p>
        </p:txBody>
      </p:sp>
      <p:sp>
        <p:nvSpPr>
          <p:cNvPr id="11" name="Arrow: Up 10">
            <a:extLst>
              <a:ext uri="{FF2B5EF4-FFF2-40B4-BE49-F238E27FC236}">
                <a16:creationId xmlns:a16="http://schemas.microsoft.com/office/drawing/2014/main" id="{DEFD3B0F-90BA-262C-93B8-0465F776D4BE}"/>
              </a:ext>
            </a:extLst>
          </p:cNvPr>
          <p:cNvSpPr/>
          <p:nvPr/>
        </p:nvSpPr>
        <p:spPr>
          <a:xfrm>
            <a:off x="2905011" y="5788254"/>
            <a:ext cx="563418" cy="461665"/>
          </a:xfrm>
          <a:prstGeom prst="upArrow">
            <a:avLst/>
          </a:prstGeom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28493CD2-0185-D15C-38D7-5E9AF0EE01FD}"/>
              </a:ext>
            </a:extLst>
          </p:cNvPr>
          <p:cNvSpPr/>
          <p:nvPr/>
        </p:nvSpPr>
        <p:spPr>
          <a:xfrm>
            <a:off x="3385780" y="5868434"/>
            <a:ext cx="1024639" cy="5232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VE" sz="28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6639</a:t>
            </a:r>
            <a:endParaRPr lang="es-MX" sz="28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82685988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E05F6B32-BCAA-5C59-BCE2-FF81E7009E7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597484"/>
            <a:ext cx="12192000" cy="36630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127177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78F17086-49A5-EA6C-F9B7-25EC7976F76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09981" y="751300"/>
            <a:ext cx="5696293" cy="5117133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F49FDBC4-EFFC-3935-968D-3E5FBD5CA2BC}"/>
              </a:ext>
            </a:extLst>
          </p:cNvPr>
          <p:cNvSpPr txBox="1"/>
          <p:nvPr/>
        </p:nvSpPr>
        <p:spPr>
          <a:xfrm>
            <a:off x="2472322" y="227642"/>
            <a:ext cx="1118588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MX" sz="2800" dirty="0"/>
              <a:t>2022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034A67BA-D809-F2F3-F3D9-A4C50C4B4CD4}"/>
              </a:ext>
            </a:extLst>
          </p:cNvPr>
          <p:cNvSpPr txBox="1"/>
          <p:nvPr/>
        </p:nvSpPr>
        <p:spPr>
          <a:xfrm>
            <a:off x="7915671" y="225360"/>
            <a:ext cx="1035131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MX" sz="2800" dirty="0"/>
              <a:t>2023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63C4B21B-80E8-BB92-7F25-6EB272AC732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969" y="748580"/>
            <a:ext cx="5699321" cy="5119853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1F60F6EF-1D14-A516-BBE4-672A74850A91}"/>
              </a:ext>
            </a:extLst>
          </p:cNvPr>
          <p:cNvSpPr txBox="1"/>
          <p:nvPr/>
        </p:nvSpPr>
        <p:spPr>
          <a:xfrm>
            <a:off x="3590910" y="1395007"/>
            <a:ext cx="1858994" cy="461665"/>
          </a:xfrm>
          <a:custGeom>
            <a:avLst/>
            <a:gdLst>
              <a:gd name="connsiteX0" fmla="*/ 0 w 1858994"/>
              <a:gd name="connsiteY0" fmla="*/ 0 h 461665"/>
              <a:gd name="connsiteX1" fmla="*/ 427569 w 1858994"/>
              <a:gd name="connsiteY1" fmla="*/ 0 h 461665"/>
              <a:gd name="connsiteX2" fmla="*/ 929497 w 1858994"/>
              <a:gd name="connsiteY2" fmla="*/ 0 h 461665"/>
              <a:gd name="connsiteX3" fmla="*/ 1357066 w 1858994"/>
              <a:gd name="connsiteY3" fmla="*/ 0 h 461665"/>
              <a:gd name="connsiteX4" fmla="*/ 1858994 w 1858994"/>
              <a:gd name="connsiteY4" fmla="*/ 0 h 461665"/>
              <a:gd name="connsiteX5" fmla="*/ 1858994 w 1858994"/>
              <a:gd name="connsiteY5" fmla="*/ 461665 h 461665"/>
              <a:gd name="connsiteX6" fmla="*/ 1431425 w 1858994"/>
              <a:gd name="connsiteY6" fmla="*/ 461665 h 461665"/>
              <a:gd name="connsiteX7" fmla="*/ 985267 w 1858994"/>
              <a:gd name="connsiteY7" fmla="*/ 461665 h 461665"/>
              <a:gd name="connsiteX8" fmla="*/ 520518 w 1858994"/>
              <a:gd name="connsiteY8" fmla="*/ 461665 h 461665"/>
              <a:gd name="connsiteX9" fmla="*/ 0 w 1858994"/>
              <a:gd name="connsiteY9" fmla="*/ 461665 h 461665"/>
              <a:gd name="connsiteX10" fmla="*/ 0 w 1858994"/>
              <a:gd name="connsiteY10" fmla="*/ 0 h 4616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858994" h="461665" extrusionOk="0">
                <a:moveTo>
                  <a:pt x="0" y="0"/>
                </a:moveTo>
                <a:cubicBezTo>
                  <a:pt x="184967" y="-1669"/>
                  <a:pt x="287495" y="50633"/>
                  <a:pt x="427569" y="0"/>
                </a:cubicBezTo>
                <a:cubicBezTo>
                  <a:pt x="567643" y="-50633"/>
                  <a:pt x="756702" y="43461"/>
                  <a:pt x="929497" y="0"/>
                </a:cubicBezTo>
                <a:cubicBezTo>
                  <a:pt x="1102292" y="-43461"/>
                  <a:pt x="1191856" y="44296"/>
                  <a:pt x="1357066" y="0"/>
                </a:cubicBezTo>
                <a:cubicBezTo>
                  <a:pt x="1522276" y="-44296"/>
                  <a:pt x="1723708" y="18954"/>
                  <a:pt x="1858994" y="0"/>
                </a:cubicBezTo>
                <a:cubicBezTo>
                  <a:pt x="1894563" y="162491"/>
                  <a:pt x="1847868" y="356239"/>
                  <a:pt x="1858994" y="461665"/>
                </a:cubicBezTo>
                <a:cubicBezTo>
                  <a:pt x="1659398" y="505492"/>
                  <a:pt x="1642713" y="446143"/>
                  <a:pt x="1431425" y="461665"/>
                </a:cubicBezTo>
                <a:cubicBezTo>
                  <a:pt x="1220137" y="477187"/>
                  <a:pt x="1185475" y="461447"/>
                  <a:pt x="985267" y="461665"/>
                </a:cubicBezTo>
                <a:cubicBezTo>
                  <a:pt x="785059" y="461883"/>
                  <a:pt x="743133" y="452614"/>
                  <a:pt x="520518" y="461665"/>
                </a:cubicBezTo>
                <a:cubicBezTo>
                  <a:pt x="297903" y="470716"/>
                  <a:pt x="163119" y="446343"/>
                  <a:pt x="0" y="461665"/>
                </a:cubicBezTo>
                <a:cubicBezTo>
                  <a:pt x="-4051" y="313968"/>
                  <a:pt x="54810" y="136648"/>
                  <a:pt x="0" y="0"/>
                </a:cubicBezTo>
                <a:close/>
              </a:path>
            </a:pathLst>
          </a:custGeom>
          <a:noFill/>
          <a:ln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4028997070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txBody>
          <a:bodyPr wrap="square" rtlCol="0">
            <a:spAutoFit/>
          </a:bodyPr>
          <a:lstStyle/>
          <a:p>
            <a:pPr algn="ctr"/>
            <a:r>
              <a:rPr lang="es-VE" sz="2400" dirty="0">
                <a:latin typeface="Aptos ExtraBold" panose="020F0502020204030204" pitchFamily="34" charset="0"/>
              </a:rPr>
              <a:t>Total: 832</a:t>
            </a:r>
            <a:endParaRPr lang="es-MX" sz="2400" dirty="0">
              <a:latin typeface="Aptos ExtraBold" panose="020F0502020204030204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428A801-597A-EC7B-77A3-CAE45669B1B2}"/>
              </a:ext>
            </a:extLst>
          </p:cNvPr>
          <p:cNvSpPr txBox="1"/>
          <p:nvPr/>
        </p:nvSpPr>
        <p:spPr>
          <a:xfrm>
            <a:off x="9626525" y="1389659"/>
            <a:ext cx="1858994" cy="461665"/>
          </a:xfrm>
          <a:custGeom>
            <a:avLst/>
            <a:gdLst>
              <a:gd name="connsiteX0" fmla="*/ 0 w 1858994"/>
              <a:gd name="connsiteY0" fmla="*/ 0 h 461665"/>
              <a:gd name="connsiteX1" fmla="*/ 427569 w 1858994"/>
              <a:gd name="connsiteY1" fmla="*/ 0 h 461665"/>
              <a:gd name="connsiteX2" fmla="*/ 929497 w 1858994"/>
              <a:gd name="connsiteY2" fmla="*/ 0 h 461665"/>
              <a:gd name="connsiteX3" fmla="*/ 1357066 w 1858994"/>
              <a:gd name="connsiteY3" fmla="*/ 0 h 461665"/>
              <a:gd name="connsiteX4" fmla="*/ 1858994 w 1858994"/>
              <a:gd name="connsiteY4" fmla="*/ 0 h 461665"/>
              <a:gd name="connsiteX5" fmla="*/ 1858994 w 1858994"/>
              <a:gd name="connsiteY5" fmla="*/ 461665 h 461665"/>
              <a:gd name="connsiteX6" fmla="*/ 1431425 w 1858994"/>
              <a:gd name="connsiteY6" fmla="*/ 461665 h 461665"/>
              <a:gd name="connsiteX7" fmla="*/ 985267 w 1858994"/>
              <a:gd name="connsiteY7" fmla="*/ 461665 h 461665"/>
              <a:gd name="connsiteX8" fmla="*/ 520518 w 1858994"/>
              <a:gd name="connsiteY8" fmla="*/ 461665 h 461665"/>
              <a:gd name="connsiteX9" fmla="*/ 0 w 1858994"/>
              <a:gd name="connsiteY9" fmla="*/ 461665 h 461665"/>
              <a:gd name="connsiteX10" fmla="*/ 0 w 1858994"/>
              <a:gd name="connsiteY10" fmla="*/ 0 h 4616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858994" h="461665" extrusionOk="0">
                <a:moveTo>
                  <a:pt x="0" y="0"/>
                </a:moveTo>
                <a:cubicBezTo>
                  <a:pt x="184967" y="-1669"/>
                  <a:pt x="287495" y="50633"/>
                  <a:pt x="427569" y="0"/>
                </a:cubicBezTo>
                <a:cubicBezTo>
                  <a:pt x="567643" y="-50633"/>
                  <a:pt x="756702" y="43461"/>
                  <a:pt x="929497" y="0"/>
                </a:cubicBezTo>
                <a:cubicBezTo>
                  <a:pt x="1102292" y="-43461"/>
                  <a:pt x="1191856" y="44296"/>
                  <a:pt x="1357066" y="0"/>
                </a:cubicBezTo>
                <a:cubicBezTo>
                  <a:pt x="1522276" y="-44296"/>
                  <a:pt x="1723708" y="18954"/>
                  <a:pt x="1858994" y="0"/>
                </a:cubicBezTo>
                <a:cubicBezTo>
                  <a:pt x="1894563" y="162491"/>
                  <a:pt x="1847868" y="356239"/>
                  <a:pt x="1858994" y="461665"/>
                </a:cubicBezTo>
                <a:cubicBezTo>
                  <a:pt x="1659398" y="505492"/>
                  <a:pt x="1642713" y="446143"/>
                  <a:pt x="1431425" y="461665"/>
                </a:cubicBezTo>
                <a:cubicBezTo>
                  <a:pt x="1220137" y="477187"/>
                  <a:pt x="1185475" y="461447"/>
                  <a:pt x="985267" y="461665"/>
                </a:cubicBezTo>
                <a:cubicBezTo>
                  <a:pt x="785059" y="461883"/>
                  <a:pt x="743133" y="452614"/>
                  <a:pt x="520518" y="461665"/>
                </a:cubicBezTo>
                <a:cubicBezTo>
                  <a:pt x="297903" y="470716"/>
                  <a:pt x="163119" y="446343"/>
                  <a:pt x="0" y="461665"/>
                </a:cubicBezTo>
                <a:cubicBezTo>
                  <a:pt x="-4051" y="313968"/>
                  <a:pt x="54810" y="136648"/>
                  <a:pt x="0" y="0"/>
                </a:cubicBezTo>
                <a:close/>
              </a:path>
            </a:pathLst>
          </a:custGeom>
          <a:noFill/>
          <a:ln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4028997070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txBody>
          <a:bodyPr wrap="square" rtlCol="0">
            <a:spAutoFit/>
          </a:bodyPr>
          <a:lstStyle/>
          <a:p>
            <a:pPr algn="ctr"/>
            <a:r>
              <a:rPr lang="es-VE" sz="2400" dirty="0">
                <a:latin typeface="Aptos ExtraBold" panose="020F0502020204030204" pitchFamily="34" charset="0"/>
              </a:rPr>
              <a:t>Total: 671</a:t>
            </a:r>
            <a:endParaRPr lang="es-MX" sz="2400" dirty="0">
              <a:latin typeface="Aptos ExtraBold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5082195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C744305B-6E06-39FB-ABDD-CBDD0A4F861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39980" y="875776"/>
            <a:ext cx="5696293" cy="5117133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78F17086-49A5-EA6C-F9B7-25EC7976F76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5727" y="870433"/>
            <a:ext cx="5696293" cy="5117133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034A67BA-D809-F2F3-F3D9-A4C50C4B4CD4}"/>
              </a:ext>
            </a:extLst>
          </p:cNvPr>
          <p:cNvSpPr txBox="1"/>
          <p:nvPr/>
        </p:nvSpPr>
        <p:spPr>
          <a:xfrm>
            <a:off x="2161417" y="344493"/>
            <a:ext cx="1035131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MX" sz="2800" dirty="0"/>
              <a:t>2023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428A801-597A-EC7B-77A3-CAE45669B1B2}"/>
              </a:ext>
            </a:extLst>
          </p:cNvPr>
          <p:cNvSpPr txBox="1"/>
          <p:nvPr/>
        </p:nvSpPr>
        <p:spPr>
          <a:xfrm>
            <a:off x="3872271" y="1508792"/>
            <a:ext cx="1858994" cy="461665"/>
          </a:xfrm>
          <a:custGeom>
            <a:avLst/>
            <a:gdLst>
              <a:gd name="connsiteX0" fmla="*/ 0 w 1858994"/>
              <a:gd name="connsiteY0" fmla="*/ 0 h 461665"/>
              <a:gd name="connsiteX1" fmla="*/ 427569 w 1858994"/>
              <a:gd name="connsiteY1" fmla="*/ 0 h 461665"/>
              <a:gd name="connsiteX2" fmla="*/ 929497 w 1858994"/>
              <a:gd name="connsiteY2" fmla="*/ 0 h 461665"/>
              <a:gd name="connsiteX3" fmla="*/ 1357066 w 1858994"/>
              <a:gd name="connsiteY3" fmla="*/ 0 h 461665"/>
              <a:gd name="connsiteX4" fmla="*/ 1858994 w 1858994"/>
              <a:gd name="connsiteY4" fmla="*/ 0 h 461665"/>
              <a:gd name="connsiteX5" fmla="*/ 1858994 w 1858994"/>
              <a:gd name="connsiteY5" fmla="*/ 461665 h 461665"/>
              <a:gd name="connsiteX6" fmla="*/ 1431425 w 1858994"/>
              <a:gd name="connsiteY6" fmla="*/ 461665 h 461665"/>
              <a:gd name="connsiteX7" fmla="*/ 985267 w 1858994"/>
              <a:gd name="connsiteY7" fmla="*/ 461665 h 461665"/>
              <a:gd name="connsiteX8" fmla="*/ 520518 w 1858994"/>
              <a:gd name="connsiteY8" fmla="*/ 461665 h 461665"/>
              <a:gd name="connsiteX9" fmla="*/ 0 w 1858994"/>
              <a:gd name="connsiteY9" fmla="*/ 461665 h 461665"/>
              <a:gd name="connsiteX10" fmla="*/ 0 w 1858994"/>
              <a:gd name="connsiteY10" fmla="*/ 0 h 4616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858994" h="461665" extrusionOk="0">
                <a:moveTo>
                  <a:pt x="0" y="0"/>
                </a:moveTo>
                <a:cubicBezTo>
                  <a:pt x="184967" y="-1669"/>
                  <a:pt x="287495" y="50633"/>
                  <a:pt x="427569" y="0"/>
                </a:cubicBezTo>
                <a:cubicBezTo>
                  <a:pt x="567643" y="-50633"/>
                  <a:pt x="756702" y="43461"/>
                  <a:pt x="929497" y="0"/>
                </a:cubicBezTo>
                <a:cubicBezTo>
                  <a:pt x="1102292" y="-43461"/>
                  <a:pt x="1191856" y="44296"/>
                  <a:pt x="1357066" y="0"/>
                </a:cubicBezTo>
                <a:cubicBezTo>
                  <a:pt x="1522276" y="-44296"/>
                  <a:pt x="1723708" y="18954"/>
                  <a:pt x="1858994" y="0"/>
                </a:cubicBezTo>
                <a:cubicBezTo>
                  <a:pt x="1894563" y="162491"/>
                  <a:pt x="1847868" y="356239"/>
                  <a:pt x="1858994" y="461665"/>
                </a:cubicBezTo>
                <a:cubicBezTo>
                  <a:pt x="1659398" y="505492"/>
                  <a:pt x="1642713" y="446143"/>
                  <a:pt x="1431425" y="461665"/>
                </a:cubicBezTo>
                <a:cubicBezTo>
                  <a:pt x="1220137" y="477187"/>
                  <a:pt x="1185475" y="461447"/>
                  <a:pt x="985267" y="461665"/>
                </a:cubicBezTo>
                <a:cubicBezTo>
                  <a:pt x="785059" y="461883"/>
                  <a:pt x="743133" y="452614"/>
                  <a:pt x="520518" y="461665"/>
                </a:cubicBezTo>
                <a:cubicBezTo>
                  <a:pt x="297903" y="470716"/>
                  <a:pt x="163119" y="446343"/>
                  <a:pt x="0" y="461665"/>
                </a:cubicBezTo>
                <a:cubicBezTo>
                  <a:pt x="-4051" y="313968"/>
                  <a:pt x="54810" y="136648"/>
                  <a:pt x="0" y="0"/>
                </a:cubicBezTo>
                <a:close/>
              </a:path>
            </a:pathLst>
          </a:custGeom>
          <a:noFill/>
          <a:ln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4028997070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txBody>
          <a:bodyPr wrap="square" rtlCol="0">
            <a:spAutoFit/>
          </a:bodyPr>
          <a:lstStyle/>
          <a:p>
            <a:pPr algn="ctr"/>
            <a:r>
              <a:rPr lang="es-VE" sz="2400" dirty="0">
                <a:latin typeface="Aptos ExtraBold" panose="020F0502020204030204" pitchFamily="34" charset="0"/>
              </a:rPr>
              <a:t>Total: 671</a:t>
            </a:r>
            <a:endParaRPr lang="es-MX" sz="2400" dirty="0">
              <a:latin typeface="Aptos ExtraBold" panose="020F0502020204030204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E75E530-341B-DFBE-1D7F-C286039F5BCF}"/>
              </a:ext>
            </a:extLst>
          </p:cNvPr>
          <p:cNvSpPr txBox="1"/>
          <p:nvPr/>
        </p:nvSpPr>
        <p:spPr>
          <a:xfrm>
            <a:off x="8318199" y="352556"/>
            <a:ext cx="1035131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MX" sz="2800" dirty="0"/>
              <a:t>2024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BE422A1-8324-AF13-5239-BDF84A1179CB}"/>
              </a:ext>
            </a:extLst>
          </p:cNvPr>
          <p:cNvSpPr txBox="1"/>
          <p:nvPr/>
        </p:nvSpPr>
        <p:spPr>
          <a:xfrm>
            <a:off x="9867107" y="1502820"/>
            <a:ext cx="1858994" cy="461665"/>
          </a:xfrm>
          <a:custGeom>
            <a:avLst/>
            <a:gdLst>
              <a:gd name="connsiteX0" fmla="*/ 0 w 1858994"/>
              <a:gd name="connsiteY0" fmla="*/ 0 h 461665"/>
              <a:gd name="connsiteX1" fmla="*/ 427569 w 1858994"/>
              <a:gd name="connsiteY1" fmla="*/ 0 h 461665"/>
              <a:gd name="connsiteX2" fmla="*/ 929497 w 1858994"/>
              <a:gd name="connsiteY2" fmla="*/ 0 h 461665"/>
              <a:gd name="connsiteX3" fmla="*/ 1357066 w 1858994"/>
              <a:gd name="connsiteY3" fmla="*/ 0 h 461665"/>
              <a:gd name="connsiteX4" fmla="*/ 1858994 w 1858994"/>
              <a:gd name="connsiteY4" fmla="*/ 0 h 461665"/>
              <a:gd name="connsiteX5" fmla="*/ 1858994 w 1858994"/>
              <a:gd name="connsiteY5" fmla="*/ 461665 h 461665"/>
              <a:gd name="connsiteX6" fmla="*/ 1431425 w 1858994"/>
              <a:gd name="connsiteY6" fmla="*/ 461665 h 461665"/>
              <a:gd name="connsiteX7" fmla="*/ 985267 w 1858994"/>
              <a:gd name="connsiteY7" fmla="*/ 461665 h 461665"/>
              <a:gd name="connsiteX8" fmla="*/ 520518 w 1858994"/>
              <a:gd name="connsiteY8" fmla="*/ 461665 h 461665"/>
              <a:gd name="connsiteX9" fmla="*/ 0 w 1858994"/>
              <a:gd name="connsiteY9" fmla="*/ 461665 h 461665"/>
              <a:gd name="connsiteX10" fmla="*/ 0 w 1858994"/>
              <a:gd name="connsiteY10" fmla="*/ 0 h 4616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858994" h="461665" extrusionOk="0">
                <a:moveTo>
                  <a:pt x="0" y="0"/>
                </a:moveTo>
                <a:cubicBezTo>
                  <a:pt x="184967" y="-1669"/>
                  <a:pt x="287495" y="50633"/>
                  <a:pt x="427569" y="0"/>
                </a:cubicBezTo>
                <a:cubicBezTo>
                  <a:pt x="567643" y="-50633"/>
                  <a:pt x="756702" y="43461"/>
                  <a:pt x="929497" y="0"/>
                </a:cubicBezTo>
                <a:cubicBezTo>
                  <a:pt x="1102292" y="-43461"/>
                  <a:pt x="1191856" y="44296"/>
                  <a:pt x="1357066" y="0"/>
                </a:cubicBezTo>
                <a:cubicBezTo>
                  <a:pt x="1522276" y="-44296"/>
                  <a:pt x="1723708" y="18954"/>
                  <a:pt x="1858994" y="0"/>
                </a:cubicBezTo>
                <a:cubicBezTo>
                  <a:pt x="1894563" y="162491"/>
                  <a:pt x="1847868" y="356239"/>
                  <a:pt x="1858994" y="461665"/>
                </a:cubicBezTo>
                <a:cubicBezTo>
                  <a:pt x="1659398" y="505492"/>
                  <a:pt x="1642713" y="446143"/>
                  <a:pt x="1431425" y="461665"/>
                </a:cubicBezTo>
                <a:cubicBezTo>
                  <a:pt x="1220137" y="477187"/>
                  <a:pt x="1185475" y="461447"/>
                  <a:pt x="985267" y="461665"/>
                </a:cubicBezTo>
                <a:cubicBezTo>
                  <a:pt x="785059" y="461883"/>
                  <a:pt x="743133" y="452614"/>
                  <a:pt x="520518" y="461665"/>
                </a:cubicBezTo>
                <a:cubicBezTo>
                  <a:pt x="297903" y="470716"/>
                  <a:pt x="163119" y="446343"/>
                  <a:pt x="0" y="461665"/>
                </a:cubicBezTo>
                <a:cubicBezTo>
                  <a:pt x="-4051" y="313968"/>
                  <a:pt x="54810" y="136648"/>
                  <a:pt x="0" y="0"/>
                </a:cubicBezTo>
                <a:close/>
              </a:path>
            </a:pathLst>
          </a:custGeom>
          <a:noFill/>
          <a:ln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4028997070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txBody>
          <a:bodyPr wrap="square" rtlCol="0">
            <a:spAutoFit/>
          </a:bodyPr>
          <a:lstStyle/>
          <a:p>
            <a:pPr algn="ctr"/>
            <a:r>
              <a:rPr lang="es-VE" sz="2400" dirty="0">
                <a:latin typeface="Aptos ExtraBold" panose="020F0502020204030204" pitchFamily="34" charset="0"/>
              </a:rPr>
              <a:t>Total: 441</a:t>
            </a:r>
            <a:endParaRPr lang="es-MX" sz="2400" dirty="0">
              <a:latin typeface="Aptos ExtraBold" panose="020F0502020204030204" pitchFamily="34" charset="0"/>
            </a:endParaRPr>
          </a:p>
        </p:txBody>
      </p:sp>
      <p:sp>
        <p:nvSpPr>
          <p:cNvPr id="12" name="Arrow: Up 11">
            <a:extLst>
              <a:ext uri="{FF2B5EF4-FFF2-40B4-BE49-F238E27FC236}">
                <a16:creationId xmlns:a16="http://schemas.microsoft.com/office/drawing/2014/main" id="{81F62D83-C124-9CB6-C207-05E6F4735B81}"/>
              </a:ext>
            </a:extLst>
          </p:cNvPr>
          <p:cNvSpPr/>
          <p:nvPr/>
        </p:nvSpPr>
        <p:spPr>
          <a:xfrm>
            <a:off x="3196548" y="5864775"/>
            <a:ext cx="563418" cy="461665"/>
          </a:xfrm>
          <a:prstGeom prst="upArrow">
            <a:avLst/>
          </a:prstGeom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dirty="0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60E7404A-340F-007A-B079-2D8A72F98320}"/>
              </a:ext>
            </a:extLst>
          </p:cNvPr>
          <p:cNvSpPr/>
          <p:nvPr/>
        </p:nvSpPr>
        <p:spPr>
          <a:xfrm>
            <a:off x="3781096" y="5944955"/>
            <a:ext cx="817083" cy="5232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VE" sz="28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443</a:t>
            </a:r>
            <a:endParaRPr lang="es-MX" sz="28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31046312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07063177-5C3B-8158-123B-87F1569D7F3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085550"/>
            <a:ext cx="12192000" cy="46868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417475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0960D69F-1754-5874-F311-2502B6F5CD1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549" y="1657990"/>
            <a:ext cx="12139451" cy="35267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254542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ECFD5A7E-430F-29E1-0207-D8F61804FBD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23011" y="764817"/>
            <a:ext cx="9345978" cy="5328366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0B1A0832-81E9-97A2-866C-8AC62EF7DA65}"/>
              </a:ext>
            </a:extLst>
          </p:cNvPr>
          <p:cNvSpPr txBox="1"/>
          <p:nvPr/>
        </p:nvSpPr>
        <p:spPr>
          <a:xfrm>
            <a:off x="4940876" y="20245"/>
            <a:ext cx="177830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2800" dirty="0"/>
              <a:t>Julio 2024</a:t>
            </a:r>
          </a:p>
        </p:txBody>
      </p:sp>
      <p:pic>
        <p:nvPicPr>
          <p:cNvPr id="5" name="Picture 4" descr="A picture containing icon&#10;&#10;Description automatically generated">
            <a:extLst>
              <a:ext uri="{FF2B5EF4-FFF2-40B4-BE49-F238E27FC236}">
                <a16:creationId xmlns:a16="http://schemas.microsoft.com/office/drawing/2014/main" id="{6CA781C0-1CDA-32E4-0B04-07A1BE175202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5358" t="16098" r="13392" b="19721"/>
          <a:stretch/>
        </p:blipFill>
        <p:spPr>
          <a:xfrm>
            <a:off x="2665528" y="2447336"/>
            <a:ext cx="542925" cy="4890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176806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F29916A1-FA57-0102-44AA-E02246C036C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23011" y="764817"/>
            <a:ext cx="9345978" cy="5328366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0B1A0832-81E9-97A2-866C-8AC62EF7DA65}"/>
              </a:ext>
            </a:extLst>
          </p:cNvPr>
          <p:cNvSpPr txBox="1"/>
          <p:nvPr/>
        </p:nvSpPr>
        <p:spPr>
          <a:xfrm>
            <a:off x="4940876" y="20245"/>
            <a:ext cx="274485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2800" dirty="0"/>
              <a:t>Enero-Julio 2024</a:t>
            </a:r>
          </a:p>
        </p:txBody>
      </p:sp>
      <p:pic>
        <p:nvPicPr>
          <p:cNvPr id="5" name="Picture 4" descr="A picture containing icon&#10;&#10;Description automatically generated">
            <a:extLst>
              <a:ext uri="{FF2B5EF4-FFF2-40B4-BE49-F238E27FC236}">
                <a16:creationId xmlns:a16="http://schemas.microsoft.com/office/drawing/2014/main" id="{6CA781C0-1CDA-32E4-0B04-07A1BE175202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5358" t="16098" r="13392" b="19721"/>
          <a:stretch/>
        </p:blipFill>
        <p:spPr>
          <a:xfrm>
            <a:off x="1768382" y="1412942"/>
            <a:ext cx="542925" cy="4890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05170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0B1A0832-81E9-97A2-866C-8AC62EF7DA65}"/>
              </a:ext>
            </a:extLst>
          </p:cNvPr>
          <p:cNvSpPr txBox="1"/>
          <p:nvPr/>
        </p:nvSpPr>
        <p:spPr>
          <a:xfrm>
            <a:off x="4940876" y="20245"/>
            <a:ext cx="177830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2800" dirty="0"/>
              <a:t>Julio 2024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28AD462-B355-BAA5-BE19-2EDE96F1318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512709"/>
            <a:ext cx="12192000" cy="38325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476140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Rectángulo 32">
            <a:extLst>
              <a:ext uri="{FF2B5EF4-FFF2-40B4-BE49-F238E27FC236}">
                <a16:creationId xmlns:a16="http://schemas.microsoft.com/office/drawing/2014/main" id="{2FDF0794-1B86-42B2-B8C7-F60123E638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12188726" cy="685897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MX" sz="1800" b="0" i="0" u="none" strike="noStrike" kern="1200" cap="none" spc="0" normalizeH="0" baseline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Franklin Gothic Book" panose="020F0502020204030204"/>
              <a:ea typeface="+mn-ea"/>
              <a:cs typeface="+mn-cs"/>
            </a:endParaRPr>
          </a:p>
        </p:txBody>
      </p:sp>
      <p:pic>
        <p:nvPicPr>
          <p:cNvPr id="4" name="Imagen 3" descr="Un trozo de papel con un lápiz situado encima">
            <a:extLst>
              <a:ext uri="{FF2B5EF4-FFF2-40B4-BE49-F238E27FC236}">
                <a16:creationId xmlns:a16="http://schemas.microsoft.com/office/drawing/2014/main" id="{65810330-F0B5-43C9-BC34-094FFB5C0529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0" y="975"/>
            <a:ext cx="12191980" cy="6858000"/>
          </a:xfrm>
          <a:prstGeom prst="rect">
            <a:avLst/>
          </a:prstGeom>
        </p:spPr>
      </p:pic>
      <p:sp>
        <p:nvSpPr>
          <p:cNvPr id="35" name="Rectángulo 34">
            <a:extLst>
              <a:ext uri="{FF2B5EF4-FFF2-40B4-BE49-F238E27FC236}">
                <a16:creationId xmlns:a16="http://schemas.microsoft.com/office/drawing/2014/main" id="{C5373426-E26E-431D-959C-5DB96C0B62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912607" y="1238442"/>
            <a:ext cx="3635926" cy="4355751"/>
          </a:xfrm>
          <a:prstGeom prst="rect">
            <a:avLst/>
          </a:prstGeom>
          <a:solidFill>
            <a:schemeClr val="bg1">
              <a:alpha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MX" sz="1800" b="0" i="0" u="none" strike="noStrike" kern="1200" cap="none" spc="0" normalizeH="0" baseline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Franklin Gothic Book" panose="020F0502020204030204"/>
              <a:ea typeface="+mn-ea"/>
              <a:cs typeface="+mn-cs"/>
            </a:endParaRPr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9AB2EA78-AEB3-469B-9025-3B17201A457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123416" y="1475234"/>
            <a:ext cx="3214307" cy="2901694"/>
          </a:xfrm>
        </p:spPr>
        <p:txBody>
          <a:bodyPr rtlCol="0" anchor="b">
            <a:noAutofit/>
          </a:bodyPr>
          <a:lstStyle/>
          <a:p>
            <a:r>
              <a:rPr lang="es-MX" sz="3600" dirty="0">
                <a:solidFill>
                  <a:schemeClr val="tx1"/>
                </a:solidFill>
              </a:rPr>
              <a:t>Patentes</a:t>
            </a:r>
            <a:br>
              <a:rPr lang="es-MX" sz="3600" dirty="0">
                <a:solidFill>
                  <a:schemeClr val="tx1"/>
                </a:solidFill>
              </a:rPr>
            </a:br>
            <a:r>
              <a:rPr lang="es-MX" sz="3600" dirty="0">
                <a:solidFill>
                  <a:schemeClr val="tx1"/>
                </a:solidFill>
              </a:rPr>
              <a:t>solicitadas por la Webpi (SAPI)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255E1F2F-E259-4EA8-9FFD-3A10AF54185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127750" y="4608576"/>
            <a:ext cx="3205640" cy="774186"/>
          </a:xfrm>
        </p:spPr>
        <p:txBody>
          <a:bodyPr rtlCol="0" anchor="t">
            <a:normAutofit/>
          </a:bodyPr>
          <a:lstStyle/>
          <a:p>
            <a:pPr rtl="0">
              <a:lnSpc>
                <a:spcPct val="100000"/>
              </a:lnSpc>
            </a:pPr>
            <a:r>
              <a:rPr lang="es-MX" sz="1600" dirty="0"/>
              <a:t>Julio 2024</a:t>
            </a:r>
          </a:p>
          <a:p>
            <a:pPr rtl="0">
              <a:lnSpc>
                <a:spcPct val="100000"/>
              </a:lnSpc>
            </a:pPr>
            <a:r>
              <a:rPr lang="es-MX" sz="1600" dirty="0"/>
              <a:t>NB</a:t>
            </a:r>
          </a:p>
        </p:txBody>
      </p:sp>
      <p:cxnSp>
        <p:nvCxnSpPr>
          <p:cNvPr id="37" name="Conector recto 36">
            <a:extLst>
              <a:ext uri="{FF2B5EF4-FFF2-40B4-BE49-F238E27FC236}">
                <a16:creationId xmlns:a16="http://schemas.microsoft.com/office/drawing/2014/main" id="{96D07482-83A3-4451-943C-B469610829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8176090" y="4508519"/>
            <a:ext cx="3108960" cy="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Rectángulo 38">
            <a:extLst>
              <a:ext uri="{FF2B5EF4-FFF2-40B4-BE49-F238E27FC236}">
                <a16:creationId xmlns:a16="http://schemas.microsoft.com/office/drawing/2014/main" id="{EDC90921-9082-491B-940E-827D679F347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rgbClr val="262626">
              <a:alpha val="9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s-MX"/>
          </a:p>
        </p:txBody>
      </p:sp>
      <p:pic>
        <p:nvPicPr>
          <p:cNvPr id="6" name="Picture 5" descr="A picture containing icon&#10;&#10;Description automatically generated">
            <a:extLst>
              <a:ext uri="{FF2B5EF4-FFF2-40B4-BE49-F238E27FC236}">
                <a16:creationId xmlns:a16="http://schemas.microsoft.com/office/drawing/2014/main" id="{D1BE0652-B392-6C87-E67E-3FEBD672D693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15358" t="16098" r="13392" b="19721"/>
          <a:stretch/>
        </p:blipFill>
        <p:spPr>
          <a:xfrm>
            <a:off x="10742125" y="4607601"/>
            <a:ext cx="542925" cy="4890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474787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1F09D0A0-DB0F-ED3C-E50C-337DDBE75C2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55830" y="748579"/>
            <a:ext cx="5314276" cy="5119852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F49FDBC4-EFFC-3935-968D-3E5FBD5CA2BC}"/>
              </a:ext>
            </a:extLst>
          </p:cNvPr>
          <p:cNvSpPr txBox="1"/>
          <p:nvPr/>
        </p:nvSpPr>
        <p:spPr>
          <a:xfrm>
            <a:off x="2472322" y="227642"/>
            <a:ext cx="1118588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MX" sz="2800" dirty="0"/>
              <a:t>2022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034A67BA-D809-F2F3-F3D9-A4C50C4B4CD4}"/>
              </a:ext>
            </a:extLst>
          </p:cNvPr>
          <p:cNvSpPr txBox="1"/>
          <p:nvPr/>
        </p:nvSpPr>
        <p:spPr>
          <a:xfrm>
            <a:off x="7915671" y="225360"/>
            <a:ext cx="1035131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MX" sz="2800" dirty="0"/>
              <a:t>2023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06E22246-5184-8DC9-7C38-43A8CF72123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6368" y="748579"/>
            <a:ext cx="5314277" cy="5119853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66B52104-A7A1-6123-855C-DCAAD4250B6A}"/>
              </a:ext>
            </a:extLst>
          </p:cNvPr>
          <p:cNvSpPr txBox="1"/>
          <p:nvPr/>
        </p:nvSpPr>
        <p:spPr>
          <a:xfrm>
            <a:off x="3523890" y="1271799"/>
            <a:ext cx="1858994" cy="461665"/>
          </a:xfrm>
          <a:custGeom>
            <a:avLst/>
            <a:gdLst>
              <a:gd name="connsiteX0" fmla="*/ 0 w 1858994"/>
              <a:gd name="connsiteY0" fmla="*/ 0 h 461665"/>
              <a:gd name="connsiteX1" fmla="*/ 427569 w 1858994"/>
              <a:gd name="connsiteY1" fmla="*/ 0 h 461665"/>
              <a:gd name="connsiteX2" fmla="*/ 929497 w 1858994"/>
              <a:gd name="connsiteY2" fmla="*/ 0 h 461665"/>
              <a:gd name="connsiteX3" fmla="*/ 1357066 w 1858994"/>
              <a:gd name="connsiteY3" fmla="*/ 0 h 461665"/>
              <a:gd name="connsiteX4" fmla="*/ 1858994 w 1858994"/>
              <a:gd name="connsiteY4" fmla="*/ 0 h 461665"/>
              <a:gd name="connsiteX5" fmla="*/ 1858994 w 1858994"/>
              <a:gd name="connsiteY5" fmla="*/ 461665 h 461665"/>
              <a:gd name="connsiteX6" fmla="*/ 1431425 w 1858994"/>
              <a:gd name="connsiteY6" fmla="*/ 461665 h 461665"/>
              <a:gd name="connsiteX7" fmla="*/ 985267 w 1858994"/>
              <a:gd name="connsiteY7" fmla="*/ 461665 h 461665"/>
              <a:gd name="connsiteX8" fmla="*/ 520518 w 1858994"/>
              <a:gd name="connsiteY8" fmla="*/ 461665 h 461665"/>
              <a:gd name="connsiteX9" fmla="*/ 0 w 1858994"/>
              <a:gd name="connsiteY9" fmla="*/ 461665 h 461665"/>
              <a:gd name="connsiteX10" fmla="*/ 0 w 1858994"/>
              <a:gd name="connsiteY10" fmla="*/ 0 h 4616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858994" h="461665" extrusionOk="0">
                <a:moveTo>
                  <a:pt x="0" y="0"/>
                </a:moveTo>
                <a:cubicBezTo>
                  <a:pt x="184967" y="-1669"/>
                  <a:pt x="287495" y="50633"/>
                  <a:pt x="427569" y="0"/>
                </a:cubicBezTo>
                <a:cubicBezTo>
                  <a:pt x="567643" y="-50633"/>
                  <a:pt x="756702" y="43461"/>
                  <a:pt x="929497" y="0"/>
                </a:cubicBezTo>
                <a:cubicBezTo>
                  <a:pt x="1102292" y="-43461"/>
                  <a:pt x="1191856" y="44296"/>
                  <a:pt x="1357066" y="0"/>
                </a:cubicBezTo>
                <a:cubicBezTo>
                  <a:pt x="1522276" y="-44296"/>
                  <a:pt x="1723708" y="18954"/>
                  <a:pt x="1858994" y="0"/>
                </a:cubicBezTo>
                <a:cubicBezTo>
                  <a:pt x="1894563" y="162491"/>
                  <a:pt x="1847868" y="356239"/>
                  <a:pt x="1858994" y="461665"/>
                </a:cubicBezTo>
                <a:cubicBezTo>
                  <a:pt x="1659398" y="505492"/>
                  <a:pt x="1642713" y="446143"/>
                  <a:pt x="1431425" y="461665"/>
                </a:cubicBezTo>
                <a:cubicBezTo>
                  <a:pt x="1220137" y="477187"/>
                  <a:pt x="1185475" y="461447"/>
                  <a:pt x="985267" y="461665"/>
                </a:cubicBezTo>
                <a:cubicBezTo>
                  <a:pt x="785059" y="461883"/>
                  <a:pt x="743133" y="452614"/>
                  <a:pt x="520518" y="461665"/>
                </a:cubicBezTo>
                <a:cubicBezTo>
                  <a:pt x="297903" y="470716"/>
                  <a:pt x="163119" y="446343"/>
                  <a:pt x="0" y="461665"/>
                </a:cubicBezTo>
                <a:cubicBezTo>
                  <a:pt x="-4051" y="313968"/>
                  <a:pt x="54810" y="136648"/>
                  <a:pt x="0" y="0"/>
                </a:cubicBezTo>
                <a:close/>
              </a:path>
            </a:pathLst>
          </a:custGeom>
          <a:noFill/>
          <a:ln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4028997070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txBody>
          <a:bodyPr wrap="square" rtlCol="0">
            <a:spAutoFit/>
          </a:bodyPr>
          <a:lstStyle/>
          <a:p>
            <a:pPr algn="ctr"/>
            <a:r>
              <a:rPr lang="es-VE" sz="2400" dirty="0">
                <a:latin typeface="Aptos ExtraBold" panose="020F0502020204030204" pitchFamily="34" charset="0"/>
              </a:rPr>
              <a:t>Total: 273</a:t>
            </a:r>
            <a:endParaRPr lang="es-MX" sz="2400" dirty="0">
              <a:latin typeface="Aptos ExtraBold" panose="020F0502020204030204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77A1757-0E85-440E-4D94-E84BEA23158A}"/>
              </a:ext>
            </a:extLst>
          </p:cNvPr>
          <p:cNvSpPr txBox="1"/>
          <p:nvPr/>
        </p:nvSpPr>
        <p:spPr>
          <a:xfrm>
            <a:off x="9197196" y="1271798"/>
            <a:ext cx="1858994" cy="461665"/>
          </a:xfrm>
          <a:custGeom>
            <a:avLst/>
            <a:gdLst>
              <a:gd name="connsiteX0" fmla="*/ 0 w 1858994"/>
              <a:gd name="connsiteY0" fmla="*/ 0 h 461665"/>
              <a:gd name="connsiteX1" fmla="*/ 427569 w 1858994"/>
              <a:gd name="connsiteY1" fmla="*/ 0 h 461665"/>
              <a:gd name="connsiteX2" fmla="*/ 929497 w 1858994"/>
              <a:gd name="connsiteY2" fmla="*/ 0 h 461665"/>
              <a:gd name="connsiteX3" fmla="*/ 1357066 w 1858994"/>
              <a:gd name="connsiteY3" fmla="*/ 0 h 461665"/>
              <a:gd name="connsiteX4" fmla="*/ 1858994 w 1858994"/>
              <a:gd name="connsiteY4" fmla="*/ 0 h 461665"/>
              <a:gd name="connsiteX5" fmla="*/ 1858994 w 1858994"/>
              <a:gd name="connsiteY5" fmla="*/ 461665 h 461665"/>
              <a:gd name="connsiteX6" fmla="*/ 1431425 w 1858994"/>
              <a:gd name="connsiteY6" fmla="*/ 461665 h 461665"/>
              <a:gd name="connsiteX7" fmla="*/ 985267 w 1858994"/>
              <a:gd name="connsiteY7" fmla="*/ 461665 h 461665"/>
              <a:gd name="connsiteX8" fmla="*/ 520518 w 1858994"/>
              <a:gd name="connsiteY8" fmla="*/ 461665 h 461665"/>
              <a:gd name="connsiteX9" fmla="*/ 0 w 1858994"/>
              <a:gd name="connsiteY9" fmla="*/ 461665 h 461665"/>
              <a:gd name="connsiteX10" fmla="*/ 0 w 1858994"/>
              <a:gd name="connsiteY10" fmla="*/ 0 h 4616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858994" h="461665" extrusionOk="0">
                <a:moveTo>
                  <a:pt x="0" y="0"/>
                </a:moveTo>
                <a:cubicBezTo>
                  <a:pt x="184967" y="-1669"/>
                  <a:pt x="287495" y="50633"/>
                  <a:pt x="427569" y="0"/>
                </a:cubicBezTo>
                <a:cubicBezTo>
                  <a:pt x="567643" y="-50633"/>
                  <a:pt x="756702" y="43461"/>
                  <a:pt x="929497" y="0"/>
                </a:cubicBezTo>
                <a:cubicBezTo>
                  <a:pt x="1102292" y="-43461"/>
                  <a:pt x="1191856" y="44296"/>
                  <a:pt x="1357066" y="0"/>
                </a:cubicBezTo>
                <a:cubicBezTo>
                  <a:pt x="1522276" y="-44296"/>
                  <a:pt x="1723708" y="18954"/>
                  <a:pt x="1858994" y="0"/>
                </a:cubicBezTo>
                <a:cubicBezTo>
                  <a:pt x="1894563" y="162491"/>
                  <a:pt x="1847868" y="356239"/>
                  <a:pt x="1858994" y="461665"/>
                </a:cubicBezTo>
                <a:cubicBezTo>
                  <a:pt x="1659398" y="505492"/>
                  <a:pt x="1642713" y="446143"/>
                  <a:pt x="1431425" y="461665"/>
                </a:cubicBezTo>
                <a:cubicBezTo>
                  <a:pt x="1220137" y="477187"/>
                  <a:pt x="1185475" y="461447"/>
                  <a:pt x="985267" y="461665"/>
                </a:cubicBezTo>
                <a:cubicBezTo>
                  <a:pt x="785059" y="461883"/>
                  <a:pt x="743133" y="452614"/>
                  <a:pt x="520518" y="461665"/>
                </a:cubicBezTo>
                <a:cubicBezTo>
                  <a:pt x="297903" y="470716"/>
                  <a:pt x="163119" y="446343"/>
                  <a:pt x="0" y="461665"/>
                </a:cubicBezTo>
                <a:cubicBezTo>
                  <a:pt x="-4051" y="313968"/>
                  <a:pt x="54810" y="136648"/>
                  <a:pt x="0" y="0"/>
                </a:cubicBezTo>
                <a:close/>
              </a:path>
            </a:pathLst>
          </a:custGeom>
          <a:noFill/>
          <a:ln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4028997070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txBody>
          <a:bodyPr wrap="square" rtlCol="0">
            <a:spAutoFit/>
          </a:bodyPr>
          <a:lstStyle/>
          <a:p>
            <a:pPr algn="ctr"/>
            <a:r>
              <a:rPr lang="es-VE" sz="2400" dirty="0">
                <a:latin typeface="Aptos ExtraBold" panose="020F0502020204030204" pitchFamily="34" charset="0"/>
              </a:rPr>
              <a:t>Total: 279</a:t>
            </a:r>
            <a:endParaRPr lang="es-MX" sz="2400" dirty="0">
              <a:latin typeface="Aptos ExtraBold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4635416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E4C3ED09-0477-3F80-6614-37156167892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94357" y="800337"/>
            <a:ext cx="5314276" cy="5119852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1F09D0A0-DB0F-ED3C-E50C-337DDBE75C2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5143" y="800337"/>
            <a:ext cx="5314276" cy="5119852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034A67BA-D809-F2F3-F3D9-A4C50C4B4CD4}"/>
              </a:ext>
            </a:extLst>
          </p:cNvPr>
          <p:cNvSpPr txBox="1"/>
          <p:nvPr/>
        </p:nvSpPr>
        <p:spPr>
          <a:xfrm>
            <a:off x="2204984" y="277118"/>
            <a:ext cx="1035131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MX" sz="2800" dirty="0"/>
              <a:t>2023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77A1757-0E85-440E-4D94-E84BEA23158A}"/>
              </a:ext>
            </a:extLst>
          </p:cNvPr>
          <p:cNvSpPr txBox="1"/>
          <p:nvPr/>
        </p:nvSpPr>
        <p:spPr>
          <a:xfrm>
            <a:off x="3486509" y="1323556"/>
            <a:ext cx="1858994" cy="461665"/>
          </a:xfrm>
          <a:custGeom>
            <a:avLst/>
            <a:gdLst>
              <a:gd name="connsiteX0" fmla="*/ 0 w 1858994"/>
              <a:gd name="connsiteY0" fmla="*/ 0 h 461665"/>
              <a:gd name="connsiteX1" fmla="*/ 427569 w 1858994"/>
              <a:gd name="connsiteY1" fmla="*/ 0 h 461665"/>
              <a:gd name="connsiteX2" fmla="*/ 929497 w 1858994"/>
              <a:gd name="connsiteY2" fmla="*/ 0 h 461665"/>
              <a:gd name="connsiteX3" fmla="*/ 1357066 w 1858994"/>
              <a:gd name="connsiteY3" fmla="*/ 0 h 461665"/>
              <a:gd name="connsiteX4" fmla="*/ 1858994 w 1858994"/>
              <a:gd name="connsiteY4" fmla="*/ 0 h 461665"/>
              <a:gd name="connsiteX5" fmla="*/ 1858994 w 1858994"/>
              <a:gd name="connsiteY5" fmla="*/ 461665 h 461665"/>
              <a:gd name="connsiteX6" fmla="*/ 1431425 w 1858994"/>
              <a:gd name="connsiteY6" fmla="*/ 461665 h 461665"/>
              <a:gd name="connsiteX7" fmla="*/ 985267 w 1858994"/>
              <a:gd name="connsiteY7" fmla="*/ 461665 h 461665"/>
              <a:gd name="connsiteX8" fmla="*/ 520518 w 1858994"/>
              <a:gd name="connsiteY8" fmla="*/ 461665 h 461665"/>
              <a:gd name="connsiteX9" fmla="*/ 0 w 1858994"/>
              <a:gd name="connsiteY9" fmla="*/ 461665 h 461665"/>
              <a:gd name="connsiteX10" fmla="*/ 0 w 1858994"/>
              <a:gd name="connsiteY10" fmla="*/ 0 h 4616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858994" h="461665" extrusionOk="0">
                <a:moveTo>
                  <a:pt x="0" y="0"/>
                </a:moveTo>
                <a:cubicBezTo>
                  <a:pt x="184967" y="-1669"/>
                  <a:pt x="287495" y="50633"/>
                  <a:pt x="427569" y="0"/>
                </a:cubicBezTo>
                <a:cubicBezTo>
                  <a:pt x="567643" y="-50633"/>
                  <a:pt x="756702" y="43461"/>
                  <a:pt x="929497" y="0"/>
                </a:cubicBezTo>
                <a:cubicBezTo>
                  <a:pt x="1102292" y="-43461"/>
                  <a:pt x="1191856" y="44296"/>
                  <a:pt x="1357066" y="0"/>
                </a:cubicBezTo>
                <a:cubicBezTo>
                  <a:pt x="1522276" y="-44296"/>
                  <a:pt x="1723708" y="18954"/>
                  <a:pt x="1858994" y="0"/>
                </a:cubicBezTo>
                <a:cubicBezTo>
                  <a:pt x="1894563" y="162491"/>
                  <a:pt x="1847868" y="356239"/>
                  <a:pt x="1858994" y="461665"/>
                </a:cubicBezTo>
                <a:cubicBezTo>
                  <a:pt x="1659398" y="505492"/>
                  <a:pt x="1642713" y="446143"/>
                  <a:pt x="1431425" y="461665"/>
                </a:cubicBezTo>
                <a:cubicBezTo>
                  <a:pt x="1220137" y="477187"/>
                  <a:pt x="1185475" y="461447"/>
                  <a:pt x="985267" y="461665"/>
                </a:cubicBezTo>
                <a:cubicBezTo>
                  <a:pt x="785059" y="461883"/>
                  <a:pt x="743133" y="452614"/>
                  <a:pt x="520518" y="461665"/>
                </a:cubicBezTo>
                <a:cubicBezTo>
                  <a:pt x="297903" y="470716"/>
                  <a:pt x="163119" y="446343"/>
                  <a:pt x="0" y="461665"/>
                </a:cubicBezTo>
                <a:cubicBezTo>
                  <a:pt x="-4051" y="313968"/>
                  <a:pt x="54810" y="136648"/>
                  <a:pt x="0" y="0"/>
                </a:cubicBezTo>
                <a:close/>
              </a:path>
            </a:pathLst>
          </a:custGeom>
          <a:noFill/>
          <a:ln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4028997070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txBody>
          <a:bodyPr wrap="square" rtlCol="0">
            <a:spAutoFit/>
          </a:bodyPr>
          <a:lstStyle/>
          <a:p>
            <a:pPr algn="ctr"/>
            <a:r>
              <a:rPr lang="es-VE" sz="2400" dirty="0">
                <a:latin typeface="Aptos ExtraBold" panose="020F0502020204030204" pitchFamily="34" charset="0"/>
              </a:rPr>
              <a:t>Total: 279</a:t>
            </a:r>
            <a:endParaRPr lang="es-MX" sz="2400" dirty="0">
              <a:latin typeface="Aptos ExtraBold" panose="020F0502020204030204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11BE882-D61A-2ABB-D429-221639053090}"/>
              </a:ext>
            </a:extLst>
          </p:cNvPr>
          <p:cNvSpPr txBox="1"/>
          <p:nvPr/>
        </p:nvSpPr>
        <p:spPr>
          <a:xfrm>
            <a:off x="8133930" y="277117"/>
            <a:ext cx="1035131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MX" sz="2800" dirty="0"/>
              <a:t>2024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393A4B4-9411-3A2B-2C5E-C5E2DDE6FDF1}"/>
              </a:ext>
            </a:extLst>
          </p:cNvPr>
          <p:cNvSpPr txBox="1"/>
          <p:nvPr/>
        </p:nvSpPr>
        <p:spPr>
          <a:xfrm>
            <a:off x="9335179" y="1323556"/>
            <a:ext cx="1858994" cy="461665"/>
          </a:xfrm>
          <a:custGeom>
            <a:avLst/>
            <a:gdLst>
              <a:gd name="connsiteX0" fmla="*/ 0 w 1858994"/>
              <a:gd name="connsiteY0" fmla="*/ 0 h 461665"/>
              <a:gd name="connsiteX1" fmla="*/ 427569 w 1858994"/>
              <a:gd name="connsiteY1" fmla="*/ 0 h 461665"/>
              <a:gd name="connsiteX2" fmla="*/ 929497 w 1858994"/>
              <a:gd name="connsiteY2" fmla="*/ 0 h 461665"/>
              <a:gd name="connsiteX3" fmla="*/ 1357066 w 1858994"/>
              <a:gd name="connsiteY3" fmla="*/ 0 h 461665"/>
              <a:gd name="connsiteX4" fmla="*/ 1858994 w 1858994"/>
              <a:gd name="connsiteY4" fmla="*/ 0 h 461665"/>
              <a:gd name="connsiteX5" fmla="*/ 1858994 w 1858994"/>
              <a:gd name="connsiteY5" fmla="*/ 461665 h 461665"/>
              <a:gd name="connsiteX6" fmla="*/ 1431425 w 1858994"/>
              <a:gd name="connsiteY6" fmla="*/ 461665 h 461665"/>
              <a:gd name="connsiteX7" fmla="*/ 985267 w 1858994"/>
              <a:gd name="connsiteY7" fmla="*/ 461665 h 461665"/>
              <a:gd name="connsiteX8" fmla="*/ 520518 w 1858994"/>
              <a:gd name="connsiteY8" fmla="*/ 461665 h 461665"/>
              <a:gd name="connsiteX9" fmla="*/ 0 w 1858994"/>
              <a:gd name="connsiteY9" fmla="*/ 461665 h 461665"/>
              <a:gd name="connsiteX10" fmla="*/ 0 w 1858994"/>
              <a:gd name="connsiteY10" fmla="*/ 0 h 4616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858994" h="461665" extrusionOk="0">
                <a:moveTo>
                  <a:pt x="0" y="0"/>
                </a:moveTo>
                <a:cubicBezTo>
                  <a:pt x="184967" y="-1669"/>
                  <a:pt x="287495" y="50633"/>
                  <a:pt x="427569" y="0"/>
                </a:cubicBezTo>
                <a:cubicBezTo>
                  <a:pt x="567643" y="-50633"/>
                  <a:pt x="756702" y="43461"/>
                  <a:pt x="929497" y="0"/>
                </a:cubicBezTo>
                <a:cubicBezTo>
                  <a:pt x="1102292" y="-43461"/>
                  <a:pt x="1191856" y="44296"/>
                  <a:pt x="1357066" y="0"/>
                </a:cubicBezTo>
                <a:cubicBezTo>
                  <a:pt x="1522276" y="-44296"/>
                  <a:pt x="1723708" y="18954"/>
                  <a:pt x="1858994" y="0"/>
                </a:cubicBezTo>
                <a:cubicBezTo>
                  <a:pt x="1894563" y="162491"/>
                  <a:pt x="1847868" y="356239"/>
                  <a:pt x="1858994" y="461665"/>
                </a:cubicBezTo>
                <a:cubicBezTo>
                  <a:pt x="1659398" y="505492"/>
                  <a:pt x="1642713" y="446143"/>
                  <a:pt x="1431425" y="461665"/>
                </a:cubicBezTo>
                <a:cubicBezTo>
                  <a:pt x="1220137" y="477187"/>
                  <a:pt x="1185475" y="461447"/>
                  <a:pt x="985267" y="461665"/>
                </a:cubicBezTo>
                <a:cubicBezTo>
                  <a:pt x="785059" y="461883"/>
                  <a:pt x="743133" y="452614"/>
                  <a:pt x="520518" y="461665"/>
                </a:cubicBezTo>
                <a:cubicBezTo>
                  <a:pt x="297903" y="470716"/>
                  <a:pt x="163119" y="446343"/>
                  <a:pt x="0" y="461665"/>
                </a:cubicBezTo>
                <a:cubicBezTo>
                  <a:pt x="-4051" y="313968"/>
                  <a:pt x="54810" y="136648"/>
                  <a:pt x="0" y="0"/>
                </a:cubicBezTo>
                <a:close/>
              </a:path>
            </a:pathLst>
          </a:custGeom>
          <a:noFill/>
          <a:ln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4028997070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txBody>
          <a:bodyPr wrap="square" rtlCol="0">
            <a:spAutoFit/>
          </a:bodyPr>
          <a:lstStyle/>
          <a:p>
            <a:pPr algn="ctr"/>
            <a:r>
              <a:rPr lang="es-VE" sz="2400" dirty="0">
                <a:latin typeface="Aptos ExtraBold" panose="020F0502020204030204" pitchFamily="34" charset="0"/>
              </a:rPr>
              <a:t>Total: 150</a:t>
            </a:r>
            <a:endParaRPr lang="es-MX" sz="2400" dirty="0">
              <a:latin typeface="Aptos ExtraBold" panose="020F0502020204030204" pitchFamily="34" charset="0"/>
            </a:endParaRPr>
          </a:p>
        </p:txBody>
      </p:sp>
      <p:sp>
        <p:nvSpPr>
          <p:cNvPr id="7" name="Arrow: Up 6">
            <a:extLst>
              <a:ext uri="{FF2B5EF4-FFF2-40B4-BE49-F238E27FC236}">
                <a16:creationId xmlns:a16="http://schemas.microsoft.com/office/drawing/2014/main" id="{A6BA340E-253E-EB81-E54B-2B2F5C9F8225}"/>
              </a:ext>
            </a:extLst>
          </p:cNvPr>
          <p:cNvSpPr/>
          <p:nvPr/>
        </p:nvSpPr>
        <p:spPr>
          <a:xfrm>
            <a:off x="2923091" y="5689356"/>
            <a:ext cx="563418" cy="461665"/>
          </a:xfrm>
          <a:prstGeom prst="upArrow">
            <a:avLst/>
          </a:prstGeom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dirty="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97FFFD95-72D1-6F4C-FC2E-85236606F249}"/>
              </a:ext>
            </a:extLst>
          </p:cNvPr>
          <p:cNvSpPr/>
          <p:nvPr/>
        </p:nvSpPr>
        <p:spPr>
          <a:xfrm>
            <a:off x="3521233" y="5769536"/>
            <a:ext cx="789896" cy="5232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VE" sz="28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178</a:t>
            </a:r>
            <a:endParaRPr lang="es-MX" sz="28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82380095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53D4D8AD-4BC1-2404-B2D0-27A96630299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" y="878688"/>
            <a:ext cx="12191999" cy="51006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861633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4E9F4080-B5E9-75A8-1BE1-AB391B962C3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36752" y="748578"/>
            <a:ext cx="5328679" cy="5119853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F49FDBC4-EFFC-3935-968D-3E5FBD5CA2BC}"/>
              </a:ext>
            </a:extLst>
          </p:cNvPr>
          <p:cNvSpPr txBox="1"/>
          <p:nvPr/>
        </p:nvSpPr>
        <p:spPr>
          <a:xfrm>
            <a:off x="2472322" y="227642"/>
            <a:ext cx="1118588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MX" sz="2800" dirty="0"/>
              <a:t>2022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034A67BA-D809-F2F3-F3D9-A4C50C4B4CD4}"/>
              </a:ext>
            </a:extLst>
          </p:cNvPr>
          <p:cNvSpPr txBox="1"/>
          <p:nvPr/>
        </p:nvSpPr>
        <p:spPr>
          <a:xfrm>
            <a:off x="7915671" y="225360"/>
            <a:ext cx="1035131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MX" sz="2800" dirty="0"/>
              <a:t>2023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5DC6080-0A34-E1C4-59B9-C8B7217D04C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6606" y="748579"/>
            <a:ext cx="5328679" cy="5119853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8AFD68B6-5802-C842-520D-6B82F7072662}"/>
              </a:ext>
            </a:extLst>
          </p:cNvPr>
          <p:cNvSpPr txBox="1"/>
          <p:nvPr/>
        </p:nvSpPr>
        <p:spPr>
          <a:xfrm>
            <a:off x="3523890" y="1271799"/>
            <a:ext cx="1858994" cy="461665"/>
          </a:xfrm>
          <a:custGeom>
            <a:avLst/>
            <a:gdLst>
              <a:gd name="connsiteX0" fmla="*/ 0 w 1858994"/>
              <a:gd name="connsiteY0" fmla="*/ 0 h 461665"/>
              <a:gd name="connsiteX1" fmla="*/ 427569 w 1858994"/>
              <a:gd name="connsiteY1" fmla="*/ 0 h 461665"/>
              <a:gd name="connsiteX2" fmla="*/ 929497 w 1858994"/>
              <a:gd name="connsiteY2" fmla="*/ 0 h 461665"/>
              <a:gd name="connsiteX3" fmla="*/ 1357066 w 1858994"/>
              <a:gd name="connsiteY3" fmla="*/ 0 h 461665"/>
              <a:gd name="connsiteX4" fmla="*/ 1858994 w 1858994"/>
              <a:gd name="connsiteY4" fmla="*/ 0 h 461665"/>
              <a:gd name="connsiteX5" fmla="*/ 1858994 w 1858994"/>
              <a:gd name="connsiteY5" fmla="*/ 461665 h 461665"/>
              <a:gd name="connsiteX6" fmla="*/ 1431425 w 1858994"/>
              <a:gd name="connsiteY6" fmla="*/ 461665 h 461665"/>
              <a:gd name="connsiteX7" fmla="*/ 985267 w 1858994"/>
              <a:gd name="connsiteY7" fmla="*/ 461665 h 461665"/>
              <a:gd name="connsiteX8" fmla="*/ 520518 w 1858994"/>
              <a:gd name="connsiteY8" fmla="*/ 461665 h 461665"/>
              <a:gd name="connsiteX9" fmla="*/ 0 w 1858994"/>
              <a:gd name="connsiteY9" fmla="*/ 461665 h 461665"/>
              <a:gd name="connsiteX10" fmla="*/ 0 w 1858994"/>
              <a:gd name="connsiteY10" fmla="*/ 0 h 4616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858994" h="461665" extrusionOk="0">
                <a:moveTo>
                  <a:pt x="0" y="0"/>
                </a:moveTo>
                <a:cubicBezTo>
                  <a:pt x="184967" y="-1669"/>
                  <a:pt x="287495" y="50633"/>
                  <a:pt x="427569" y="0"/>
                </a:cubicBezTo>
                <a:cubicBezTo>
                  <a:pt x="567643" y="-50633"/>
                  <a:pt x="756702" y="43461"/>
                  <a:pt x="929497" y="0"/>
                </a:cubicBezTo>
                <a:cubicBezTo>
                  <a:pt x="1102292" y="-43461"/>
                  <a:pt x="1191856" y="44296"/>
                  <a:pt x="1357066" y="0"/>
                </a:cubicBezTo>
                <a:cubicBezTo>
                  <a:pt x="1522276" y="-44296"/>
                  <a:pt x="1723708" y="18954"/>
                  <a:pt x="1858994" y="0"/>
                </a:cubicBezTo>
                <a:cubicBezTo>
                  <a:pt x="1894563" y="162491"/>
                  <a:pt x="1847868" y="356239"/>
                  <a:pt x="1858994" y="461665"/>
                </a:cubicBezTo>
                <a:cubicBezTo>
                  <a:pt x="1659398" y="505492"/>
                  <a:pt x="1642713" y="446143"/>
                  <a:pt x="1431425" y="461665"/>
                </a:cubicBezTo>
                <a:cubicBezTo>
                  <a:pt x="1220137" y="477187"/>
                  <a:pt x="1185475" y="461447"/>
                  <a:pt x="985267" y="461665"/>
                </a:cubicBezTo>
                <a:cubicBezTo>
                  <a:pt x="785059" y="461883"/>
                  <a:pt x="743133" y="452614"/>
                  <a:pt x="520518" y="461665"/>
                </a:cubicBezTo>
                <a:cubicBezTo>
                  <a:pt x="297903" y="470716"/>
                  <a:pt x="163119" y="446343"/>
                  <a:pt x="0" y="461665"/>
                </a:cubicBezTo>
                <a:cubicBezTo>
                  <a:pt x="-4051" y="313968"/>
                  <a:pt x="54810" y="136648"/>
                  <a:pt x="0" y="0"/>
                </a:cubicBezTo>
                <a:close/>
              </a:path>
            </a:pathLst>
          </a:custGeom>
          <a:noFill/>
          <a:ln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4028997070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txBody>
          <a:bodyPr wrap="square" rtlCol="0">
            <a:spAutoFit/>
          </a:bodyPr>
          <a:lstStyle/>
          <a:p>
            <a:pPr algn="ctr"/>
            <a:r>
              <a:rPr lang="es-VE" sz="2400" dirty="0">
                <a:latin typeface="Aptos ExtraBold" panose="020F0502020204030204" pitchFamily="34" charset="0"/>
              </a:rPr>
              <a:t>Total: 12</a:t>
            </a:r>
            <a:endParaRPr lang="es-MX" sz="2400" dirty="0">
              <a:latin typeface="Aptos ExtraBold" panose="020F0502020204030204" pitchFamily="34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141D5C2-6333-CA53-6A32-94D5007B7663}"/>
              </a:ext>
            </a:extLst>
          </p:cNvPr>
          <p:cNvSpPr txBox="1"/>
          <p:nvPr/>
        </p:nvSpPr>
        <p:spPr>
          <a:xfrm>
            <a:off x="9119558" y="1271798"/>
            <a:ext cx="1858994" cy="461665"/>
          </a:xfrm>
          <a:custGeom>
            <a:avLst/>
            <a:gdLst>
              <a:gd name="connsiteX0" fmla="*/ 0 w 1858994"/>
              <a:gd name="connsiteY0" fmla="*/ 0 h 461665"/>
              <a:gd name="connsiteX1" fmla="*/ 427569 w 1858994"/>
              <a:gd name="connsiteY1" fmla="*/ 0 h 461665"/>
              <a:gd name="connsiteX2" fmla="*/ 929497 w 1858994"/>
              <a:gd name="connsiteY2" fmla="*/ 0 h 461665"/>
              <a:gd name="connsiteX3" fmla="*/ 1357066 w 1858994"/>
              <a:gd name="connsiteY3" fmla="*/ 0 h 461665"/>
              <a:gd name="connsiteX4" fmla="*/ 1858994 w 1858994"/>
              <a:gd name="connsiteY4" fmla="*/ 0 h 461665"/>
              <a:gd name="connsiteX5" fmla="*/ 1858994 w 1858994"/>
              <a:gd name="connsiteY5" fmla="*/ 461665 h 461665"/>
              <a:gd name="connsiteX6" fmla="*/ 1431425 w 1858994"/>
              <a:gd name="connsiteY6" fmla="*/ 461665 h 461665"/>
              <a:gd name="connsiteX7" fmla="*/ 985267 w 1858994"/>
              <a:gd name="connsiteY7" fmla="*/ 461665 h 461665"/>
              <a:gd name="connsiteX8" fmla="*/ 520518 w 1858994"/>
              <a:gd name="connsiteY8" fmla="*/ 461665 h 461665"/>
              <a:gd name="connsiteX9" fmla="*/ 0 w 1858994"/>
              <a:gd name="connsiteY9" fmla="*/ 461665 h 461665"/>
              <a:gd name="connsiteX10" fmla="*/ 0 w 1858994"/>
              <a:gd name="connsiteY10" fmla="*/ 0 h 4616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858994" h="461665" extrusionOk="0">
                <a:moveTo>
                  <a:pt x="0" y="0"/>
                </a:moveTo>
                <a:cubicBezTo>
                  <a:pt x="184967" y="-1669"/>
                  <a:pt x="287495" y="50633"/>
                  <a:pt x="427569" y="0"/>
                </a:cubicBezTo>
                <a:cubicBezTo>
                  <a:pt x="567643" y="-50633"/>
                  <a:pt x="756702" y="43461"/>
                  <a:pt x="929497" y="0"/>
                </a:cubicBezTo>
                <a:cubicBezTo>
                  <a:pt x="1102292" y="-43461"/>
                  <a:pt x="1191856" y="44296"/>
                  <a:pt x="1357066" y="0"/>
                </a:cubicBezTo>
                <a:cubicBezTo>
                  <a:pt x="1522276" y="-44296"/>
                  <a:pt x="1723708" y="18954"/>
                  <a:pt x="1858994" y="0"/>
                </a:cubicBezTo>
                <a:cubicBezTo>
                  <a:pt x="1894563" y="162491"/>
                  <a:pt x="1847868" y="356239"/>
                  <a:pt x="1858994" y="461665"/>
                </a:cubicBezTo>
                <a:cubicBezTo>
                  <a:pt x="1659398" y="505492"/>
                  <a:pt x="1642713" y="446143"/>
                  <a:pt x="1431425" y="461665"/>
                </a:cubicBezTo>
                <a:cubicBezTo>
                  <a:pt x="1220137" y="477187"/>
                  <a:pt x="1185475" y="461447"/>
                  <a:pt x="985267" y="461665"/>
                </a:cubicBezTo>
                <a:cubicBezTo>
                  <a:pt x="785059" y="461883"/>
                  <a:pt x="743133" y="452614"/>
                  <a:pt x="520518" y="461665"/>
                </a:cubicBezTo>
                <a:cubicBezTo>
                  <a:pt x="297903" y="470716"/>
                  <a:pt x="163119" y="446343"/>
                  <a:pt x="0" y="461665"/>
                </a:cubicBezTo>
                <a:cubicBezTo>
                  <a:pt x="-4051" y="313968"/>
                  <a:pt x="54810" y="136648"/>
                  <a:pt x="0" y="0"/>
                </a:cubicBezTo>
                <a:close/>
              </a:path>
            </a:pathLst>
          </a:custGeom>
          <a:noFill/>
          <a:ln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4028997070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txBody>
          <a:bodyPr wrap="square" rtlCol="0">
            <a:spAutoFit/>
          </a:bodyPr>
          <a:lstStyle/>
          <a:p>
            <a:pPr algn="ctr"/>
            <a:r>
              <a:rPr lang="es-VE" sz="2400" dirty="0">
                <a:latin typeface="Aptos ExtraBold" panose="020F0502020204030204" pitchFamily="34" charset="0"/>
              </a:rPr>
              <a:t>Total: 78</a:t>
            </a:r>
            <a:endParaRPr lang="es-MX" sz="2400" dirty="0">
              <a:latin typeface="Aptos ExtraBold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2624304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97D21463-6343-86AB-985D-DCCD3F085DA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86327" y="791709"/>
            <a:ext cx="5328679" cy="5119853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4E9F4080-B5E9-75A8-1BE1-AB391B962C3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7439" y="791710"/>
            <a:ext cx="5328679" cy="5119853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034A67BA-D809-F2F3-F3D9-A4C50C4B4CD4}"/>
              </a:ext>
            </a:extLst>
          </p:cNvPr>
          <p:cNvSpPr txBox="1"/>
          <p:nvPr/>
        </p:nvSpPr>
        <p:spPr>
          <a:xfrm>
            <a:off x="2196358" y="268492"/>
            <a:ext cx="1035131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MX" sz="2800" dirty="0"/>
              <a:t>2023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141D5C2-6333-CA53-6A32-94D5007B7663}"/>
              </a:ext>
            </a:extLst>
          </p:cNvPr>
          <p:cNvSpPr txBox="1"/>
          <p:nvPr/>
        </p:nvSpPr>
        <p:spPr>
          <a:xfrm>
            <a:off x="3400245" y="1314930"/>
            <a:ext cx="1858994" cy="461665"/>
          </a:xfrm>
          <a:custGeom>
            <a:avLst/>
            <a:gdLst>
              <a:gd name="connsiteX0" fmla="*/ 0 w 1858994"/>
              <a:gd name="connsiteY0" fmla="*/ 0 h 461665"/>
              <a:gd name="connsiteX1" fmla="*/ 427569 w 1858994"/>
              <a:gd name="connsiteY1" fmla="*/ 0 h 461665"/>
              <a:gd name="connsiteX2" fmla="*/ 929497 w 1858994"/>
              <a:gd name="connsiteY2" fmla="*/ 0 h 461665"/>
              <a:gd name="connsiteX3" fmla="*/ 1357066 w 1858994"/>
              <a:gd name="connsiteY3" fmla="*/ 0 h 461665"/>
              <a:gd name="connsiteX4" fmla="*/ 1858994 w 1858994"/>
              <a:gd name="connsiteY4" fmla="*/ 0 h 461665"/>
              <a:gd name="connsiteX5" fmla="*/ 1858994 w 1858994"/>
              <a:gd name="connsiteY5" fmla="*/ 461665 h 461665"/>
              <a:gd name="connsiteX6" fmla="*/ 1431425 w 1858994"/>
              <a:gd name="connsiteY6" fmla="*/ 461665 h 461665"/>
              <a:gd name="connsiteX7" fmla="*/ 985267 w 1858994"/>
              <a:gd name="connsiteY7" fmla="*/ 461665 h 461665"/>
              <a:gd name="connsiteX8" fmla="*/ 520518 w 1858994"/>
              <a:gd name="connsiteY8" fmla="*/ 461665 h 461665"/>
              <a:gd name="connsiteX9" fmla="*/ 0 w 1858994"/>
              <a:gd name="connsiteY9" fmla="*/ 461665 h 461665"/>
              <a:gd name="connsiteX10" fmla="*/ 0 w 1858994"/>
              <a:gd name="connsiteY10" fmla="*/ 0 h 4616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858994" h="461665" extrusionOk="0">
                <a:moveTo>
                  <a:pt x="0" y="0"/>
                </a:moveTo>
                <a:cubicBezTo>
                  <a:pt x="184967" y="-1669"/>
                  <a:pt x="287495" y="50633"/>
                  <a:pt x="427569" y="0"/>
                </a:cubicBezTo>
                <a:cubicBezTo>
                  <a:pt x="567643" y="-50633"/>
                  <a:pt x="756702" y="43461"/>
                  <a:pt x="929497" y="0"/>
                </a:cubicBezTo>
                <a:cubicBezTo>
                  <a:pt x="1102292" y="-43461"/>
                  <a:pt x="1191856" y="44296"/>
                  <a:pt x="1357066" y="0"/>
                </a:cubicBezTo>
                <a:cubicBezTo>
                  <a:pt x="1522276" y="-44296"/>
                  <a:pt x="1723708" y="18954"/>
                  <a:pt x="1858994" y="0"/>
                </a:cubicBezTo>
                <a:cubicBezTo>
                  <a:pt x="1894563" y="162491"/>
                  <a:pt x="1847868" y="356239"/>
                  <a:pt x="1858994" y="461665"/>
                </a:cubicBezTo>
                <a:cubicBezTo>
                  <a:pt x="1659398" y="505492"/>
                  <a:pt x="1642713" y="446143"/>
                  <a:pt x="1431425" y="461665"/>
                </a:cubicBezTo>
                <a:cubicBezTo>
                  <a:pt x="1220137" y="477187"/>
                  <a:pt x="1185475" y="461447"/>
                  <a:pt x="985267" y="461665"/>
                </a:cubicBezTo>
                <a:cubicBezTo>
                  <a:pt x="785059" y="461883"/>
                  <a:pt x="743133" y="452614"/>
                  <a:pt x="520518" y="461665"/>
                </a:cubicBezTo>
                <a:cubicBezTo>
                  <a:pt x="297903" y="470716"/>
                  <a:pt x="163119" y="446343"/>
                  <a:pt x="0" y="461665"/>
                </a:cubicBezTo>
                <a:cubicBezTo>
                  <a:pt x="-4051" y="313968"/>
                  <a:pt x="54810" y="136648"/>
                  <a:pt x="0" y="0"/>
                </a:cubicBezTo>
                <a:close/>
              </a:path>
            </a:pathLst>
          </a:custGeom>
          <a:noFill/>
          <a:ln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4028997070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txBody>
          <a:bodyPr wrap="square" rtlCol="0">
            <a:spAutoFit/>
          </a:bodyPr>
          <a:lstStyle/>
          <a:p>
            <a:pPr algn="ctr"/>
            <a:r>
              <a:rPr lang="es-VE" sz="2400" dirty="0">
                <a:latin typeface="Aptos ExtraBold" panose="020F0502020204030204" pitchFamily="34" charset="0"/>
              </a:rPr>
              <a:t>Total: 78</a:t>
            </a:r>
            <a:endParaRPr lang="es-MX" sz="2400" dirty="0">
              <a:latin typeface="Aptos ExtraBold" panose="020F0502020204030204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249C592-4067-A57F-D1DA-2925EF2B68BB}"/>
              </a:ext>
            </a:extLst>
          </p:cNvPr>
          <p:cNvSpPr txBox="1"/>
          <p:nvPr/>
        </p:nvSpPr>
        <p:spPr>
          <a:xfrm>
            <a:off x="8333102" y="268492"/>
            <a:ext cx="1035131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MX" sz="2800" dirty="0"/>
              <a:t>2024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75858AA-478E-4970-8740-1562FF88AAA7}"/>
              </a:ext>
            </a:extLst>
          </p:cNvPr>
          <p:cNvSpPr txBox="1"/>
          <p:nvPr/>
        </p:nvSpPr>
        <p:spPr>
          <a:xfrm>
            <a:off x="9368233" y="1314930"/>
            <a:ext cx="1858994" cy="461665"/>
          </a:xfrm>
          <a:custGeom>
            <a:avLst/>
            <a:gdLst>
              <a:gd name="connsiteX0" fmla="*/ 0 w 1858994"/>
              <a:gd name="connsiteY0" fmla="*/ 0 h 461665"/>
              <a:gd name="connsiteX1" fmla="*/ 427569 w 1858994"/>
              <a:gd name="connsiteY1" fmla="*/ 0 h 461665"/>
              <a:gd name="connsiteX2" fmla="*/ 929497 w 1858994"/>
              <a:gd name="connsiteY2" fmla="*/ 0 h 461665"/>
              <a:gd name="connsiteX3" fmla="*/ 1357066 w 1858994"/>
              <a:gd name="connsiteY3" fmla="*/ 0 h 461665"/>
              <a:gd name="connsiteX4" fmla="*/ 1858994 w 1858994"/>
              <a:gd name="connsiteY4" fmla="*/ 0 h 461665"/>
              <a:gd name="connsiteX5" fmla="*/ 1858994 w 1858994"/>
              <a:gd name="connsiteY5" fmla="*/ 461665 h 461665"/>
              <a:gd name="connsiteX6" fmla="*/ 1431425 w 1858994"/>
              <a:gd name="connsiteY6" fmla="*/ 461665 h 461665"/>
              <a:gd name="connsiteX7" fmla="*/ 985267 w 1858994"/>
              <a:gd name="connsiteY7" fmla="*/ 461665 h 461665"/>
              <a:gd name="connsiteX8" fmla="*/ 520518 w 1858994"/>
              <a:gd name="connsiteY8" fmla="*/ 461665 h 461665"/>
              <a:gd name="connsiteX9" fmla="*/ 0 w 1858994"/>
              <a:gd name="connsiteY9" fmla="*/ 461665 h 461665"/>
              <a:gd name="connsiteX10" fmla="*/ 0 w 1858994"/>
              <a:gd name="connsiteY10" fmla="*/ 0 h 4616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858994" h="461665" extrusionOk="0">
                <a:moveTo>
                  <a:pt x="0" y="0"/>
                </a:moveTo>
                <a:cubicBezTo>
                  <a:pt x="184967" y="-1669"/>
                  <a:pt x="287495" y="50633"/>
                  <a:pt x="427569" y="0"/>
                </a:cubicBezTo>
                <a:cubicBezTo>
                  <a:pt x="567643" y="-50633"/>
                  <a:pt x="756702" y="43461"/>
                  <a:pt x="929497" y="0"/>
                </a:cubicBezTo>
                <a:cubicBezTo>
                  <a:pt x="1102292" y="-43461"/>
                  <a:pt x="1191856" y="44296"/>
                  <a:pt x="1357066" y="0"/>
                </a:cubicBezTo>
                <a:cubicBezTo>
                  <a:pt x="1522276" y="-44296"/>
                  <a:pt x="1723708" y="18954"/>
                  <a:pt x="1858994" y="0"/>
                </a:cubicBezTo>
                <a:cubicBezTo>
                  <a:pt x="1894563" y="162491"/>
                  <a:pt x="1847868" y="356239"/>
                  <a:pt x="1858994" y="461665"/>
                </a:cubicBezTo>
                <a:cubicBezTo>
                  <a:pt x="1659398" y="505492"/>
                  <a:pt x="1642713" y="446143"/>
                  <a:pt x="1431425" y="461665"/>
                </a:cubicBezTo>
                <a:cubicBezTo>
                  <a:pt x="1220137" y="477187"/>
                  <a:pt x="1185475" y="461447"/>
                  <a:pt x="985267" y="461665"/>
                </a:cubicBezTo>
                <a:cubicBezTo>
                  <a:pt x="785059" y="461883"/>
                  <a:pt x="743133" y="452614"/>
                  <a:pt x="520518" y="461665"/>
                </a:cubicBezTo>
                <a:cubicBezTo>
                  <a:pt x="297903" y="470716"/>
                  <a:pt x="163119" y="446343"/>
                  <a:pt x="0" y="461665"/>
                </a:cubicBezTo>
                <a:cubicBezTo>
                  <a:pt x="-4051" y="313968"/>
                  <a:pt x="54810" y="136648"/>
                  <a:pt x="0" y="0"/>
                </a:cubicBezTo>
                <a:close/>
              </a:path>
            </a:pathLst>
          </a:custGeom>
          <a:noFill/>
          <a:ln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4028997070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txBody>
          <a:bodyPr wrap="square" rtlCol="0">
            <a:spAutoFit/>
          </a:bodyPr>
          <a:lstStyle/>
          <a:p>
            <a:pPr algn="ctr"/>
            <a:r>
              <a:rPr lang="es-VE" sz="2400" dirty="0">
                <a:latin typeface="Aptos ExtraBold" panose="020F0502020204030204" pitchFamily="34" charset="0"/>
              </a:rPr>
              <a:t>Total: 30</a:t>
            </a:r>
            <a:endParaRPr lang="es-MX" sz="2400" dirty="0">
              <a:latin typeface="Aptos ExtraBold" panose="020F0502020204030204" pitchFamily="34" charset="0"/>
            </a:endParaRPr>
          </a:p>
        </p:txBody>
      </p:sp>
      <p:sp>
        <p:nvSpPr>
          <p:cNvPr id="10" name="Arrow: Up 9">
            <a:extLst>
              <a:ext uri="{FF2B5EF4-FFF2-40B4-BE49-F238E27FC236}">
                <a16:creationId xmlns:a16="http://schemas.microsoft.com/office/drawing/2014/main" id="{E37ECAD6-02F9-A0A7-07D3-FFEBCE16434E}"/>
              </a:ext>
            </a:extLst>
          </p:cNvPr>
          <p:cNvSpPr/>
          <p:nvPr/>
        </p:nvSpPr>
        <p:spPr>
          <a:xfrm>
            <a:off x="2563229" y="5604625"/>
            <a:ext cx="563418" cy="461665"/>
          </a:xfrm>
          <a:prstGeom prst="upArrow">
            <a:avLst/>
          </a:prstGeom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D714D4C2-1042-D7FC-A944-B6F5BA550475}"/>
              </a:ext>
            </a:extLst>
          </p:cNvPr>
          <p:cNvSpPr/>
          <p:nvPr/>
        </p:nvSpPr>
        <p:spPr>
          <a:xfrm>
            <a:off x="3253992" y="5684805"/>
            <a:ext cx="604653" cy="5232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VE" sz="28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55</a:t>
            </a:r>
            <a:endParaRPr lang="es-MX" sz="28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419873655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37E45DB9-D0DC-1206-A9A1-6CC2AF73333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033962"/>
            <a:ext cx="12192000" cy="47900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246276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39027D63-54A0-434E-C3ED-CDCE8BA9D7B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" y="1902691"/>
            <a:ext cx="12210916" cy="30478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782997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AD2178D7-2B1A-DF15-588D-29D3779B6E6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9979" y="539245"/>
            <a:ext cx="10992041" cy="5779509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0B1A0832-81E9-97A2-866C-8AC62EF7DA65}"/>
              </a:ext>
            </a:extLst>
          </p:cNvPr>
          <p:cNvSpPr txBox="1"/>
          <p:nvPr/>
        </p:nvSpPr>
        <p:spPr>
          <a:xfrm>
            <a:off x="4940876" y="20245"/>
            <a:ext cx="177830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2800" dirty="0"/>
              <a:t>Julio 2024</a:t>
            </a:r>
          </a:p>
        </p:txBody>
      </p:sp>
      <p:pic>
        <p:nvPicPr>
          <p:cNvPr id="5" name="Picture 4" descr="A picture containing icon&#10;&#10;Description automatically generated">
            <a:extLst>
              <a:ext uri="{FF2B5EF4-FFF2-40B4-BE49-F238E27FC236}">
                <a16:creationId xmlns:a16="http://schemas.microsoft.com/office/drawing/2014/main" id="{6CA781C0-1CDA-32E4-0B04-07A1BE175202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5358" t="16098" r="13392" b="19721"/>
          <a:stretch/>
        </p:blipFill>
        <p:spPr>
          <a:xfrm>
            <a:off x="2801548" y="2857507"/>
            <a:ext cx="542925" cy="4890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183840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0846DC6B-5BE5-CE84-CB9C-0821F866A72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93798" y="539245"/>
            <a:ext cx="10004403" cy="5779509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0B1A0832-81E9-97A2-866C-8AC62EF7DA65}"/>
              </a:ext>
            </a:extLst>
          </p:cNvPr>
          <p:cNvSpPr txBox="1"/>
          <p:nvPr/>
        </p:nvSpPr>
        <p:spPr>
          <a:xfrm>
            <a:off x="4940876" y="20245"/>
            <a:ext cx="274485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2800" dirty="0"/>
              <a:t>Enero-Julio 2024</a:t>
            </a:r>
          </a:p>
        </p:txBody>
      </p:sp>
      <p:pic>
        <p:nvPicPr>
          <p:cNvPr id="5" name="Picture 4" descr="A picture containing icon&#10;&#10;Description automatically generated">
            <a:extLst>
              <a:ext uri="{FF2B5EF4-FFF2-40B4-BE49-F238E27FC236}">
                <a16:creationId xmlns:a16="http://schemas.microsoft.com/office/drawing/2014/main" id="{6CA781C0-1CDA-32E4-0B04-07A1BE175202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5358" t="16098" r="13392" b="19721"/>
          <a:stretch/>
        </p:blipFill>
        <p:spPr>
          <a:xfrm>
            <a:off x="1465673" y="1029230"/>
            <a:ext cx="542925" cy="4890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8177520"/>
      </p:ext>
    </p:extLst>
  </p:cSld>
  <p:clrMapOvr>
    <a:masterClrMapping/>
  </p:clrMapOvr>
</p:sld>
</file>

<file path=ppt/theme/theme1.xml><?xml version="1.0" encoding="utf-8"?>
<a:theme xmlns:a="http://schemas.openxmlformats.org/drawingml/2006/main" name="1_RetrospectVTI">
  <a:themeElements>
    <a:clrScheme name="Custom 34">
      <a:dk1>
        <a:sysClr val="windowText" lastClr="000000"/>
      </a:dk1>
      <a:lt1>
        <a:sysClr val="window" lastClr="FFFFFF"/>
      </a:lt1>
      <a:dk2>
        <a:srgbClr val="39302A"/>
      </a:dk2>
      <a:lt2>
        <a:srgbClr val="E5DEDB"/>
      </a:lt2>
      <a:accent1>
        <a:srgbClr val="EC7016"/>
      </a:accent1>
      <a:accent2>
        <a:srgbClr val="F8931D"/>
      </a:accent2>
      <a:accent3>
        <a:srgbClr val="CE8D3E"/>
      </a:accent3>
      <a:accent4>
        <a:srgbClr val="E64823"/>
      </a:accent4>
      <a:accent5>
        <a:srgbClr val="FFCA08"/>
      </a:accent5>
      <a:accent6>
        <a:srgbClr val="9C6A6A"/>
      </a:accent6>
      <a:hlink>
        <a:srgbClr val="2998E3"/>
      </a:hlink>
      <a:folHlink>
        <a:srgbClr val="7F723D"/>
      </a:folHlink>
    </a:clrScheme>
    <a:fontScheme name="Retrospect">
      <a:majorFont>
        <a:latin typeface="Bookman Old Style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Franklin Gothic Book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etro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_44286111_TF22712842.potx" id="{B0BDFD61-5937-4274-9DC0-60A2C3092210}" vid="{AD8ACFFD-D929-413D-A1C2-04EF9C42773C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Parcel">
    <a:dk1>
      <a:srgbClr val="000000"/>
    </a:dk1>
    <a:lt1>
      <a:srgbClr val="FFFFFF"/>
    </a:lt1>
    <a:dk2>
      <a:srgbClr val="4A5356"/>
    </a:dk2>
    <a:lt2>
      <a:srgbClr val="E8E3CE"/>
    </a:lt2>
    <a:accent1>
      <a:srgbClr val="F6A21D"/>
    </a:accent1>
    <a:accent2>
      <a:srgbClr val="9BAFB5"/>
    </a:accent2>
    <a:accent3>
      <a:srgbClr val="C96731"/>
    </a:accent3>
    <a:accent4>
      <a:srgbClr val="9CA383"/>
    </a:accent4>
    <a:accent5>
      <a:srgbClr val="87795D"/>
    </a:accent5>
    <a:accent6>
      <a:srgbClr val="A0988C"/>
    </a:accent6>
    <a:hlink>
      <a:srgbClr val="00B0F0"/>
    </a:hlink>
    <a:folHlink>
      <a:srgbClr val="738F97"/>
    </a:folHlink>
  </a:clrScheme>
</a:themeOverride>
</file>

<file path=ppt/theme/themeOverride2.xml><?xml version="1.0" encoding="utf-8"?>
<a:themeOverride xmlns:a="http://schemas.openxmlformats.org/drawingml/2006/main">
  <a:clrScheme name="Parcel">
    <a:dk1>
      <a:srgbClr val="000000"/>
    </a:dk1>
    <a:lt1>
      <a:srgbClr val="FFFFFF"/>
    </a:lt1>
    <a:dk2>
      <a:srgbClr val="4A5356"/>
    </a:dk2>
    <a:lt2>
      <a:srgbClr val="E8E3CE"/>
    </a:lt2>
    <a:accent1>
      <a:srgbClr val="F6A21D"/>
    </a:accent1>
    <a:accent2>
      <a:srgbClr val="9BAFB5"/>
    </a:accent2>
    <a:accent3>
      <a:srgbClr val="C96731"/>
    </a:accent3>
    <a:accent4>
      <a:srgbClr val="9CA383"/>
    </a:accent4>
    <a:accent5>
      <a:srgbClr val="87795D"/>
    </a:accent5>
    <a:accent6>
      <a:srgbClr val="A0988C"/>
    </a:accent6>
    <a:hlink>
      <a:srgbClr val="00B0F0"/>
    </a:hlink>
    <a:folHlink>
      <a:srgbClr val="738F97"/>
    </a:folHlink>
  </a:clrScheme>
</a:themeOverrid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12" ma:contentTypeDescription="Create a new document." ma:contentTypeScope="" ma:versionID="a410dd7f93c95333ffa1b60ed6adedd1">
  <xsd:schema xmlns:xsd="http://www.w3.org/2001/XMLSchema" xmlns:xs="http://www.w3.org/2001/XMLSchema" xmlns:p="http://schemas.microsoft.com/office/2006/metadata/properties" xmlns:ns2="71af3243-3dd4-4a8d-8c0d-dd76da1f02a5" xmlns:ns3="16c05727-aa75-4e4a-9b5f-8a80a1165891" targetNamespace="http://schemas.microsoft.com/office/2006/metadata/properties" ma:root="true" ma:fieldsID="a936d9baba76aa3866493feff160faab" ns2:_="" ns3:_="">
    <xsd:import namespace="71af3243-3dd4-4a8d-8c0d-dd76da1f02a5"/>
    <xsd:import namespace="16c05727-aa75-4e4a-9b5f-8a80a116589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Statu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AutoTags" ma:index="11" nillable="true" ma:displayName="MediaServiceAutoTags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false">
      <xsd:simpleType>
        <xsd:restriction base="dms:Note">
          <xsd:maxLength value="255"/>
        </xsd:restriction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Status" ma:index="19" nillable="true" ma:displayName="Status" ma:default="Not started" ma:format="Dropdown" ma:internalName="Status">
      <xsd:simpleType>
        <xsd:restriction base="dms:Choice">
          <xsd:enumeration value="Not started"/>
          <xsd:enumeration value="In Progress"/>
          <xsd:enumeration value="Completed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Status xmlns="71af3243-3dd4-4a8d-8c0d-dd76da1f02a5">Not started</Status>
    <MediaServiceKeyPoints xmlns="71af3243-3dd4-4a8d-8c0d-dd76da1f02a5" xsi:nil="true"/>
  </documentManagement>
</p:properties>
</file>

<file path=customXml/itemProps1.xml><?xml version="1.0" encoding="utf-8"?>
<ds:datastoreItem xmlns:ds="http://schemas.openxmlformats.org/officeDocument/2006/customXml" ds:itemID="{93932EF5-314F-409E-8020-FEE5FA0795B9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71af3243-3dd4-4a8d-8c0d-dd76da1f02a5"/>
    <ds:schemaRef ds:uri="16c05727-aa75-4e4a-9b5f-8a80a116589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AA3F7EDC-E5B4-4BBC-9D2A-CBE6D46C37AD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A03EEFF0-FB57-4CB4-8BFC-DF397689E2ED}">
  <ds:schemaRefs>
    <ds:schemaRef ds:uri="http://schemas.microsoft.com/office/2006/metadata/properties"/>
    <ds:schemaRef ds:uri="http://schemas.microsoft.com/office/infopath/2007/PartnerControls"/>
    <ds:schemaRef ds:uri="71af3243-3dd4-4a8d-8c0d-dd76da1f02a5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706</TotalTime>
  <Words>104</Words>
  <Application>Microsoft Office PowerPoint</Application>
  <PresentationFormat>Widescreen</PresentationFormat>
  <Paragraphs>49</Paragraphs>
  <Slides>21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7" baseType="lpstr">
      <vt:lpstr>Aptos ExtraBold</vt:lpstr>
      <vt:lpstr>Arial</vt:lpstr>
      <vt:lpstr>Bookman Old Style</vt:lpstr>
      <vt:lpstr>Calibri</vt:lpstr>
      <vt:lpstr>Franklin Gothic Book</vt:lpstr>
      <vt:lpstr>1_RetrospectVTI</vt:lpstr>
      <vt:lpstr>Marcas solicitadas por la Webpi (SAPI)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Patentes solicitadas por la Webpi (SAPI)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Marcas y patentes solicitadas por la Webpi (SAPI)</dc:title>
  <dc:creator>Néstor Bueno</dc:creator>
  <cp:lastModifiedBy>Néstor Bueno</cp:lastModifiedBy>
  <cp:revision>16</cp:revision>
  <dcterms:created xsi:type="dcterms:W3CDTF">2023-05-01T14:43:40Z</dcterms:created>
  <dcterms:modified xsi:type="dcterms:W3CDTF">2024-08-01T15:02:00Z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</Properties>
</file>