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26"/>
  </p:notesMasterIdLst>
  <p:handoutMasterIdLst>
    <p:handoutMasterId r:id="rId27"/>
  </p:handoutMasterIdLst>
  <p:sldIdLst>
    <p:sldId id="298" r:id="rId5"/>
    <p:sldId id="309" r:id="rId6"/>
    <p:sldId id="325" r:id="rId7"/>
    <p:sldId id="310" r:id="rId8"/>
    <p:sldId id="311" r:id="rId9"/>
    <p:sldId id="326" r:id="rId10"/>
    <p:sldId id="312" r:id="rId11"/>
    <p:sldId id="316" r:id="rId12"/>
    <p:sldId id="313" r:id="rId13"/>
    <p:sldId id="327" r:id="rId14"/>
    <p:sldId id="314" r:id="rId15"/>
    <p:sldId id="305" r:id="rId16"/>
    <p:sldId id="317" r:id="rId17"/>
    <p:sldId id="328" r:id="rId18"/>
    <p:sldId id="318" r:id="rId19"/>
    <p:sldId id="319" r:id="rId20"/>
    <p:sldId id="329" r:id="rId21"/>
    <p:sldId id="320" r:id="rId22"/>
    <p:sldId id="321" r:id="rId23"/>
    <p:sldId id="322" r:id="rId24"/>
    <p:sldId id="330" r:id="rId25"/>
  </p:sldIdLst>
  <p:sldSz cx="12192000" cy="6858000"/>
  <p:notesSz cx="6858000" cy="9144000"/>
  <p:defaultTextStyle>
    <a:defPPr rtl="0"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B13EC11-41B9-4678-9037-BD43799894C2}" v="15" dt="2024-08-31T13:57:31.27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19" autoAdjust="0"/>
  </p:normalViewPr>
  <p:slideViewPr>
    <p:cSldViewPr snapToGrid="0">
      <p:cViewPr varScale="1">
        <p:scale>
          <a:sx n="104" d="100"/>
          <a:sy n="104" d="100"/>
        </p:scale>
        <p:origin x="138" y="4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6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éstor Bueno" userId="d61a9449-f677-48d7-b4ab-5c8db4ace4f7" providerId="ADAL" clId="{BB13EC11-41B9-4678-9037-BD43799894C2}"/>
    <pc:docChg chg="custSel modSld">
      <pc:chgData name="Néstor Bueno" userId="d61a9449-f677-48d7-b4ab-5c8db4ace4f7" providerId="ADAL" clId="{BB13EC11-41B9-4678-9037-BD43799894C2}" dt="2024-08-31T13:57:36.683" v="81" actId="1076"/>
      <pc:docMkLst>
        <pc:docMk/>
      </pc:docMkLst>
      <pc:sldChg chg="modSp">
        <pc:chgData name="Néstor Bueno" userId="d61a9449-f677-48d7-b4ab-5c8db4ace4f7" providerId="ADAL" clId="{BB13EC11-41B9-4678-9037-BD43799894C2}" dt="2024-08-31T13:24:41.658" v="0"/>
        <pc:sldMkLst>
          <pc:docMk/>
          <pc:sldMk cId="193143965" sldId="298"/>
        </pc:sldMkLst>
        <pc:spChg chg="mod">
          <ac:chgData name="Néstor Bueno" userId="d61a9449-f677-48d7-b4ab-5c8db4ace4f7" providerId="ADAL" clId="{BB13EC11-41B9-4678-9037-BD43799894C2}" dt="2024-08-31T13:24:41.658" v="0"/>
          <ac:spMkLst>
            <pc:docMk/>
            <pc:sldMk cId="193143965" sldId="298"/>
            <ac:spMk id="3" creationId="{255E1F2F-E259-4EA8-9FFD-3A10AF541859}"/>
          </ac:spMkLst>
        </pc:spChg>
      </pc:sldChg>
      <pc:sldChg chg="modSp">
        <pc:chgData name="Néstor Bueno" userId="d61a9449-f677-48d7-b4ab-5c8db4ace4f7" providerId="ADAL" clId="{BB13EC11-41B9-4678-9037-BD43799894C2}" dt="2024-08-31T13:24:41.658" v="0"/>
        <pc:sldMkLst>
          <pc:docMk/>
          <pc:sldMk cId="2204747870" sldId="305"/>
        </pc:sldMkLst>
        <pc:spChg chg="mod">
          <ac:chgData name="Néstor Bueno" userId="d61a9449-f677-48d7-b4ab-5c8db4ace4f7" providerId="ADAL" clId="{BB13EC11-41B9-4678-9037-BD43799894C2}" dt="2024-08-31T13:24:41.658" v="0"/>
          <ac:spMkLst>
            <pc:docMk/>
            <pc:sldMk cId="2204747870" sldId="305"/>
            <ac:spMk id="3" creationId="{255E1F2F-E259-4EA8-9FFD-3A10AF541859}"/>
          </ac:spMkLst>
        </pc:spChg>
      </pc:sldChg>
      <pc:sldChg chg="delSp modSp mod">
        <pc:chgData name="Néstor Bueno" userId="d61a9449-f677-48d7-b4ab-5c8db4ace4f7" providerId="ADAL" clId="{BB13EC11-41B9-4678-9037-BD43799894C2}" dt="2024-08-31T13:28:13.845" v="18" actId="14100"/>
        <pc:sldMkLst>
          <pc:docMk/>
          <pc:sldMk cId="1311271775" sldId="310"/>
        </pc:sldMkLst>
        <pc:picChg chg="del">
          <ac:chgData name="Néstor Bueno" userId="d61a9449-f677-48d7-b4ab-5c8db4ace4f7" providerId="ADAL" clId="{BB13EC11-41B9-4678-9037-BD43799894C2}" dt="2024-08-31T13:27:55.504" v="16" actId="478"/>
          <ac:picMkLst>
            <pc:docMk/>
            <pc:sldMk cId="1311271775" sldId="310"/>
            <ac:picMk id="2" creationId="{E05F6B32-BCAA-5C59-BCE2-FF81E7009E7F}"/>
          </ac:picMkLst>
        </pc:picChg>
        <pc:picChg chg="mod">
          <ac:chgData name="Néstor Bueno" userId="d61a9449-f677-48d7-b4ab-5c8db4ace4f7" providerId="ADAL" clId="{BB13EC11-41B9-4678-9037-BD43799894C2}" dt="2024-08-31T13:28:13.845" v="18" actId="14100"/>
          <ac:picMkLst>
            <pc:docMk/>
            <pc:sldMk cId="1311271775" sldId="310"/>
            <ac:picMk id="3" creationId="{5E29D1EE-8C0A-167B-FC94-A9E72677E58D}"/>
          </ac:picMkLst>
        </pc:picChg>
      </pc:sldChg>
      <pc:sldChg chg="delSp modSp mod">
        <pc:chgData name="Néstor Bueno" userId="d61a9449-f677-48d7-b4ab-5c8db4ace4f7" providerId="ADAL" clId="{BB13EC11-41B9-4678-9037-BD43799894C2}" dt="2024-08-31T13:48:09.949" v="35" actId="14100"/>
        <pc:sldMkLst>
          <pc:docMk/>
          <pc:sldMk cId="3904174755" sldId="312"/>
        </pc:sldMkLst>
        <pc:picChg chg="mod">
          <ac:chgData name="Néstor Bueno" userId="d61a9449-f677-48d7-b4ab-5c8db4ace4f7" providerId="ADAL" clId="{BB13EC11-41B9-4678-9037-BD43799894C2}" dt="2024-08-31T13:48:09.949" v="35" actId="14100"/>
          <ac:picMkLst>
            <pc:docMk/>
            <pc:sldMk cId="3904174755" sldId="312"/>
            <ac:picMk id="2" creationId="{7C3A1858-0CAF-B73C-3989-E307BDE9FDAC}"/>
          </ac:picMkLst>
        </pc:picChg>
        <pc:picChg chg="del">
          <ac:chgData name="Néstor Bueno" userId="d61a9449-f677-48d7-b4ab-5c8db4ace4f7" providerId="ADAL" clId="{BB13EC11-41B9-4678-9037-BD43799894C2}" dt="2024-08-31T13:47:57.526" v="33" actId="478"/>
          <ac:picMkLst>
            <pc:docMk/>
            <pc:sldMk cId="3904174755" sldId="312"/>
            <ac:picMk id="4" creationId="{07063177-5C3B-8158-123B-87F1569D7F31}"/>
          </ac:picMkLst>
        </pc:picChg>
      </pc:sldChg>
      <pc:sldChg chg="delSp modSp mod">
        <pc:chgData name="Néstor Bueno" userId="d61a9449-f677-48d7-b4ab-5c8db4ace4f7" providerId="ADAL" clId="{BB13EC11-41B9-4678-9037-BD43799894C2}" dt="2024-08-31T13:49:49.372" v="41" actId="1076"/>
        <pc:sldMkLst>
          <pc:docMk/>
          <pc:sldMk cId="3281768060" sldId="313"/>
        </pc:sldMkLst>
        <pc:spChg chg="mod">
          <ac:chgData name="Néstor Bueno" userId="d61a9449-f677-48d7-b4ab-5c8db4ace4f7" providerId="ADAL" clId="{BB13EC11-41B9-4678-9037-BD43799894C2}" dt="2024-08-31T13:24:41.658" v="0"/>
          <ac:spMkLst>
            <pc:docMk/>
            <pc:sldMk cId="3281768060" sldId="313"/>
            <ac:spMk id="3" creationId="{0B1A0832-81E9-97A2-866C-8AC62EF7DA65}"/>
          </ac:spMkLst>
        </pc:spChg>
        <pc:picChg chg="del">
          <ac:chgData name="Néstor Bueno" userId="d61a9449-f677-48d7-b4ab-5c8db4ace4f7" providerId="ADAL" clId="{BB13EC11-41B9-4678-9037-BD43799894C2}" dt="2024-08-31T13:49:35.363" v="39" actId="478"/>
          <ac:picMkLst>
            <pc:docMk/>
            <pc:sldMk cId="3281768060" sldId="313"/>
            <ac:picMk id="2" creationId="{ECFD5A7E-430F-29E1-0207-D8F61804FBDA}"/>
          </ac:picMkLst>
        </pc:picChg>
        <pc:picChg chg="ord">
          <ac:chgData name="Néstor Bueno" userId="d61a9449-f677-48d7-b4ab-5c8db4ace4f7" providerId="ADAL" clId="{BB13EC11-41B9-4678-9037-BD43799894C2}" dt="2024-08-31T13:49:43.327" v="40" actId="167"/>
          <ac:picMkLst>
            <pc:docMk/>
            <pc:sldMk cId="3281768060" sldId="313"/>
            <ac:picMk id="4" creationId="{F7D3785E-4D64-78ED-CB08-4BF9E5332631}"/>
          </ac:picMkLst>
        </pc:picChg>
        <pc:picChg chg="mod">
          <ac:chgData name="Néstor Bueno" userId="d61a9449-f677-48d7-b4ab-5c8db4ace4f7" providerId="ADAL" clId="{BB13EC11-41B9-4678-9037-BD43799894C2}" dt="2024-08-31T13:49:49.372" v="41" actId="1076"/>
          <ac:picMkLst>
            <pc:docMk/>
            <pc:sldMk cId="3281768060" sldId="313"/>
            <ac:picMk id="5" creationId="{6CA781C0-1CDA-32E4-0B04-07A1BE175202}"/>
          </ac:picMkLst>
        </pc:picChg>
      </pc:sldChg>
      <pc:sldChg chg="delSp modSp mod">
        <pc:chgData name="Néstor Bueno" userId="d61a9449-f677-48d7-b4ab-5c8db4ace4f7" providerId="ADAL" clId="{BB13EC11-41B9-4678-9037-BD43799894C2}" dt="2024-08-31T13:50:31.674" v="45" actId="478"/>
        <pc:sldMkLst>
          <pc:docMk/>
          <pc:sldMk cId="894761409" sldId="314"/>
        </pc:sldMkLst>
        <pc:spChg chg="mod">
          <ac:chgData name="Néstor Bueno" userId="d61a9449-f677-48d7-b4ab-5c8db4ace4f7" providerId="ADAL" clId="{BB13EC11-41B9-4678-9037-BD43799894C2}" dt="2024-08-31T13:24:41.658" v="0"/>
          <ac:spMkLst>
            <pc:docMk/>
            <pc:sldMk cId="894761409" sldId="314"/>
            <ac:spMk id="3" creationId="{0B1A0832-81E9-97A2-866C-8AC62EF7DA65}"/>
          </ac:spMkLst>
        </pc:spChg>
        <pc:picChg chg="del">
          <ac:chgData name="Néstor Bueno" userId="d61a9449-f677-48d7-b4ab-5c8db4ace4f7" providerId="ADAL" clId="{BB13EC11-41B9-4678-9037-BD43799894C2}" dt="2024-08-31T13:50:31.674" v="45" actId="478"/>
          <ac:picMkLst>
            <pc:docMk/>
            <pc:sldMk cId="894761409" sldId="314"/>
            <ac:picMk id="4" creationId="{F28AD462-B355-BAA5-BE19-2EDE96F13185}"/>
          </ac:picMkLst>
        </pc:picChg>
      </pc:sldChg>
      <pc:sldChg chg="delSp modSp mod">
        <pc:chgData name="Néstor Bueno" userId="d61a9449-f677-48d7-b4ab-5c8db4ace4f7" providerId="ADAL" clId="{BB13EC11-41B9-4678-9037-BD43799894C2}" dt="2024-08-31T13:48:56.509" v="38" actId="14100"/>
        <pc:sldMkLst>
          <pc:docMk/>
          <pc:sldMk cId="2882545426" sldId="316"/>
        </pc:sldMkLst>
        <pc:picChg chg="mod">
          <ac:chgData name="Néstor Bueno" userId="d61a9449-f677-48d7-b4ab-5c8db4ace4f7" providerId="ADAL" clId="{BB13EC11-41B9-4678-9037-BD43799894C2}" dt="2024-08-31T13:48:56.509" v="38" actId="14100"/>
          <ac:picMkLst>
            <pc:docMk/>
            <pc:sldMk cId="2882545426" sldId="316"/>
            <ac:picMk id="2" creationId="{E6D156D4-0B2B-15E2-2186-5CAD6F0FA744}"/>
          </ac:picMkLst>
        </pc:picChg>
        <pc:picChg chg="del">
          <ac:chgData name="Néstor Bueno" userId="d61a9449-f677-48d7-b4ab-5c8db4ace4f7" providerId="ADAL" clId="{BB13EC11-41B9-4678-9037-BD43799894C2}" dt="2024-08-31T13:48:41.389" v="36" actId="478"/>
          <ac:picMkLst>
            <pc:docMk/>
            <pc:sldMk cId="2882545426" sldId="316"/>
            <ac:picMk id="3" creationId="{0960D69F-1754-5874-F311-2502B6F5CD12}"/>
          </ac:picMkLst>
        </pc:picChg>
      </pc:sldChg>
      <pc:sldChg chg="delSp modSp mod">
        <pc:chgData name="Néstor Bueno" userId="d61a9449-f677-48d7-b4ab-5c8db4ace4f7" providerId="ADAL" clId="{BB13EC11-41B9-4678-9037-BD43799894C2}" dt="2024-08-31T13:53:49.339" v="61" actId="14100"/>
        <pc:sldMkLst>
          <pc:docMk/>
          <pc:sldMk cId="4168616331" sldId="318"/>
        </pc:sldMkLst>
        <pc:picChg chg="mod">
          <ac:chgData name="Néstor Bueno" userId="d61a9449-f677-48d7-b4ab-5c8db4ace4f7" providerId="ADAL" clId="{BB13EC11-41B9-4678-9037-BD43799894C2}" dt="2024-08-31T13:53:49.339" v="61" actId="14100"/>
          <ac:picMkLst>
            <pc:docMk/>
            <pc:sldMk cId="4168616331" sldId="318"/>
            <ac:picMk id="2" creationId="{E1359206-2AD2-A06E-E796-85CB29BBB637}"/>
          </ac:picMkLst>
        </pc:picChg>
        <pc:picChg chg="del">
          <ac:chgData name="Néstor Bueno" userId="d61a9449-f677-48d7-b4ab-5c8db4ace4f7" providerId="ADAL" clId="{BB13EC11-41B9-4678-9037-BD43799894C2}" dt="2024-08-31T13:53:20.654" v="59" actId="478"/>
          <ac:picMkLst>
            <pc:docMk/>
            <pc:sldMk cId="4168616331" sldId="318"/>
            <ac:picMk id="3" creationId="{53D4D8AD-4BC1-2404-B2D0-27A966302992}"/>
          </ac:picMkLst>
        </pc:picChg>
      </pc:sldChg>
      <pc:sldChg chg="delSp modSp mod">
        <pc:chgData name="Néstor Bueno" userId="d61a9449-f677-48d7-b4ab-5c8db4ace4f7" providerId="ADAL" clId="{BB13EC11-41B9-4678-9037-BD43799894C2}" dt="2024-08-31T13:55:46.099" v="75" actId="14100"/>
        <pc:sldMkLst>
          <pc:docMk/>
          <pc:sldMk cId="1182462764" sldId="320"/>
        </pc:sldMkLst>
        <pc:picChg chg="mod">
          <ac:chgData name="Néstor Bueno" userId="d61a9449-f677-48d7-b4ab-5c8db4ace4f7" providerId="ADAL" clId="{BB13EC11-41B9-4678-9037-BD43799894C2}" dt="2024-08-31T13:55:46.099" v="75" actId="14100"/>
          <ac:picMkLst>
            <pc:docMk/>
            <pc:sldMk cId="1182462764" sldId="320"/>
            <ac:picMk id="2" creationId="{2DC2E979-6F34-AEB0-6A51-31B9E85C236B}"/>
          </ac:picMkLst>
        </pc:picChg>
        <pc:picChg chg="del">
          <ac:chgData name="Néstor Bueno" userId="d61a9449-f677-48d7-b4ab-5c8db4ace4f7" providerId="ADAL" clId="{BB13EC11-41B9-4678-9037-BD43799894C2}" dt="2024-08-31T13:55:34.287" v="73" actId="478"/>
          <ac:picMkLst>
            <pc:docMk/>
            <pc:sldMk cId="1182462764" sldId="320"/>
            <ac:picMk id="3" creationId="{37E45DB9-D0DC-1206-A9A1-6CC2AF733330}"/>
          </ac:picMkLst>
        </pc:picChg>
      </pc:sldChg>
      <pc:sldChg chg="delSp modSp mod">
        <pc:chgData name="Néstor Bueno" userId="d61a9449-f677-48d7-b4ab-5c8db4ace4f7" providerId="ADAL" clId="{BB13EC11-41B9-4678-9037-BD43799894C2}" dt="2024-08-31T13:56:28.114" v="78" actId="1076"/>
        <pc:sldMkLst>
          <pc:docMk/>
          <pc:sldMk cId="2231838408" sldId="322"/>
        </pc:sldMkLst>
        <pc:spChg chg="mod">
          <ac:chgData name="Néstor Bueno" userId="d61a9449-f677-48d7-b4ab-5c8db4ace4f7" providerId="ADAL" clId="{BB13EC11-41B9-4678-9037-BD43799894C2}" dt="2024-08-31T13:24:41.658" v="0"/>
          <ac:spMkLst>
            <pc:docMk/>
            <pc:sldMk cId="2231838408" sldId="322"/>
            <ac:spMk id="3" creationId="{0B1A0832-81E9-97A2-866C-8AC62EF7DA65}"/>
          </ac:spMkLst>
        </pc:spChg>
        <pc:picChg chg="del">
          <ac:chgData name="Néstor Bueno" userId="d61a9449-f677-48d7-b4ab-5c8db4ace4f7" providerId="ADAL" clId="{BB13EC11-41B9-4678-9037-BD43799894C2}" dt="2024-08-31T13:56:16.870" v="76" actId="478"/>
          <ac:picMkLst>
            <pc:docMk/>
            <pc:sldMk cId="2231838408" sldId="322"/>
            <ac:picMk id="2" creationId="{AD2178D7-2B1A-DF15-588D-29D3779B6E61}"/>
          </ac:picMkLst>
        </pc:picChg>
        <pc:picChg chg="ord">
          <ac:chgData name="Néstor Bueno" userId="d61a9449-f677-48d7-b4ab-5c8db4ace4f7" providerId="ADAL" clId="{BB13EC11-41B9-4678-9037-BD43799894C2}" dt="2024-08-31T13:56:24.660" v="77" actId="167"/>
          <ac:picMkLst>
            <pc:docMk/>
            <pc:sldMk cId="2231838408" sldId="322"/>
            <ac:picMk id="4" creationId="{FFFE5091-D56D-0091-6FEF-45FD3AE1376E}"/>
          </ac:picMkLst>
        </pc:picChg>
        <pc:picChg chg="mod">
          <ac:chgData name="Néstor Bueno" userId="d61a9449-f677-48d7-b4ab-5c8db4ace4f7" providerId="ADAL" clId="{BB13EC11-41B9-4678-9037-BD43799894C2}" dt="2024-08-31T13:56:28.114" v="78" actId="1076"/>
          <ac:picMkLst>
            <pc:docMk/>
            <pc:sldMk cId="2231838408" sldId="322"/>
            <ac:picMk id="5" creationId="{6CA781C0-1CDA-32E4-0B04-07A1BE175202}"/>
          </ac:picMkLst>
        </pc:picChg>
      </pc:sldChg>
      <pc:sldChg chg="delSp modSp mod">
        <pc:chgData name="Néstor Bueno" userId="d61a9449-f677-48d7-b4ab-5c8db4ace4f7" providerId="ADAL" clId="{BB13EC11-41B9-4678-9037-BD43799894C2}" dt="2024-08-31T13:26:49.860" v="15" actId="1076"/>
        <pc:sldMkLst>
          <pc:docMk/>
          <pc:sldMk cId="1826859889" sldId="325"/>
        </pc:sldMkLst>
        <pc:spChg chg="mod">
          <ac:chgData name="Néstor Bueno" userId="d61a9449-f677-48d7-b4ab-5c8db4ace4f7" providerId="ADAL" clId="{BB13EC11-41B9-4678-9037-BD43799894C2}" dt="2024-08-31T13:26:12.740" v="9" actId="20577"/>
          <ac:spMkLst>
            <pc:docMk/>
            <pc:sldMk cId="1826859889" sldId="325"/>
            <ac:spMk id="7" creationId="{534B654E-D153-8037-6A7B-85534217D688}"/>
          </ac:spMkLst>
        </pc:spChg>
        <pc:spChg chg="mod">
          <ac:chgData name="Néstor Bueno" userId="d61a9449-f677-48d7-b4ab-5c8db4ace4f7" providerId="ADAL" clId="{BB13EC11-41B9-4678-9037-BD43799894C2}" dt="2024-08-31T13:25:46.829" v="5" actId="1076"/>
          <ac:spMkLst>
            <pc:docMk/>
            <pc:sldMk cId="1826859889" sldId="325"/>
            <ac:spMk id="11" creationId="{DEFD3B0F-90BA-262C-93B8-0465F776D4BE}"/>
          </ac:spMkLst>
        </pc:spChg>
        <pc:spChg chg="mod">
          <ac:chgData name="Néstor Bueno" userId="d61a9449-f677-48d7-b4ab-5c8db4ace4f7" providerId="ADAL" clId="{BB13EC11-41B9-4678-9037-BD43799894C2}" dt="2024-08-31T13:25:46.829" v="5" actId="1076"/>
          <ac:spMkLst>
            <pc:docMk/>
            <pc:sldMk cId="1826859889" sldId="325"/>
            <ac:spMk id="12" creationId="{28493CD2-0185-D15C-38D7-5E9AF0EE01FD}"/>
          </ac:spMkLst>
        </pc:spChg>
        <pc:picChg chg="del">
          <ac:chgData name="Néstor Bueno" userId="d61a9449-f677-48d7-b4ab-5c8db4ace4f7" providerId="ADAL" clId="{BB13EC11-41B9-4678-9037-BD43799894C2}" dt="2024-08-31T13:26:25.766" v="10" actId="478"/>
          <ac:picMkLst>
            <pc:docMk/>
            <pc:sldMk cId="1826859889" sldId="325"/>
            <ac:picMk id="5" creationId="{B6FCB0ED-8D0C-4243-F3E2-CC1927FFD435}"/>
          </ac:picMkLst>
        </pc:picChg>
        <pc:picChg chg="mod ord">
          <ac:chgData name="Néstor Bueno" userId="d61a9449-f677-48d7-b4ab-5c8db4ace4f7" providerId="ADAL" clId="{BB13EC11-41B9-4678-9037-BD43799894C2}" dt="2024-08-31T13:26:49.860" v="15" actId="1076"/>
          <ac:picMkLst>
            <pc:docMk/>
            <pc:sldMk cId="1826859889" sldId="325"/>
            <ac:picMk id="8" creationId="{57A52FE6-7DEA-0D3C-4CC4-6EF6A98688A2}"/>
          </ac:picMkLst>
        </pc:picChg>
      </pc:sldChg>
      <pc:sldChg chg="delSp modSp mod">
        <pc:chgData name="Néstor Bueno" userId="d61a9449-f677-48d7-b4ab-5c8db4ace4f7" providerId="ADAL" clId="{BB13EC11-41B9-4678-9037-BD43799894C2}" dt="2024-08-31T13:47:31.470" v="32" actId="1076"/>
        <pc:sldMkLst>
          <pc:docMk/>
          <pc:sldMk cId="1310463125" sldId="326"/>
        </pc:sldMkLst>
        <pc:spChg chg="mod">
          <ac:chgData name="Néstor Bueno" userId="d61a9449-f677-48d7-b4ab-5c8db4ace4f7" providerId="ADAL" clId="{BB13EC11-41B9-4678-9037-BD43799894C2}" dt="2024-08-31T13:47:31.470" v="32" actId="1076"/>
          <ac:spMkLst>
            <pc:docMk/>
            <pc:sldMk cId="1310463125" sldId="326"/>
            <ac:spMk id="8" creationId="{1BE422A1-8324-AF13-5239-BDF84A1179CB}"/>
          </ac:spMkLst>
        </pc:spChg>
        <pc:spChg chg="mod">
          <ac:chgData name="Néstor Bueno" userId="d61a9449-f677-48d7-b4ab-5c8db4ace4f7" providerId="ADAL" clId="{BB13EC11-41B9-4678-9037-BD43799894C2}" dt="2024-08-31T13:29:08.083" v="22" actId="1076"/>
          <ac:spMkLst>
            <pc:docMk/>
            <pc:sldMk cId="1310463125" sldId="326"/>
            <ac:spMk id="12" creationId="{81F62D83-C124-9CB6-C207-05E6F4735B81}"/>
          </ac:spMkLst>
        </pc:spChg>
        <pc:spChg chg="mod">
          <ac:chgData name="Néstor Bueno" userId="d61a9449-f677-48d7-b4ab-5c8db4ace4f7" providerId="ADAL" clId="{BB13EC11-41B9-4678-9037-BD43799894C2}" dt="2024-08-31T13:29:08.083" v="22" actId="1076"/>
          <ac:spMkLst>
            <pc:docMk/>
            <pc:sldMk cId="1310463125" sldId="326"/>
            <ac:spMk id="13" creationId="{60E7404A-340F-007A-B079-2D8A72F98320}"/>
          </ac:spMkLst>
        </pc:spChg>
        <pc:picChg chg="del">
          <ac:chgData name="Néstor Bueno" userId="d61a9449-f677-48d7-b4ab-5c8db4ace4f7" providerId="ADAL" clId="{BB13EC11-41B9-4678-9037-BD43799894C2}" dt="2024-08-31T13:29:22.443" v="23" actId="478"/>
          <ac:picMkLst>
            <pc:docMk/>
            <pc:sldMk cId="1310463125" sldId="326"/>
            <ac:picMk id="2" creationId="{C744305B-6E06-39FB-ABDD-CBDD0A4F861E}"/>
          </ac:picMkLst>
        </pc:picChg>
        <pc:picChg chg="mod ord">
          <ac:chgData name="Néstor Bueno" userId="d61a9449-f677-48d7-b4ab-5c8db4ace4f7" providerId="ADAL" clId="{BB13EC11-41B9-4678-9037-BD43799894C2}" dt="2024-08-31T13:47:17.912" v="31" actId="167"/>
          <ac:picMkLst>
            <pc:docMk/>
            <pc:sldMk cId="1310463125" sldId="326"/>
            <ac:picMk id="4" creationId="{E6B962DE-01D1-5711-1453-177577EB450F}"/>
          </ac:picMkLst>
        </pc:picChg>
      </pc:sldChg>
      <pc:sldChg chg="delSp modSp mod">
        <pc:chgData name="Néstor Bueno" userId="d61a9449-f677-48d7-b4ab-5c8db4ace4f7" providerId="ADAL" clId="{BB13EC11-41B9-4678-9037-BD43799894C2}" dt="2024-08-31T13:50:21.564" v="44" actId="1076"/>
        <pc:sldMkLst>
          <pc:docMk/>
          <pc:sldMk cId="261051700" sldId="327"/>
        </pc:sldMkLst>
        <pc:spChg chg="mod">
          <ac:chgData name="Néstor Bueno" userId="d61a9449-f677-48d7-b4ab-5c8db4ace4f7" providerId="ADAL" clId="{BB13EC11-41B9-4678-9037-BD43799894C2}" dt="2024-08-31T13:24:41.658" v="0"/>
          <ac:spMkLst>
            <pc:docMk/>
            <pc:sldMk cId="261051700" sldId="327"/>
            <ac:spMk id="3" creationId="{0B1A0832-81E9-97A2-866C-8AC62EF7DA65}"/>
          </ac:spMkLst>
        </pc:spChg>
        <pc:picChg chg="del">
          <ac:chgData name="Néstor Bueno" userId="d61a9449-f677-48d7-b4ab-5c8db4ace4f7" providerId="ADAL" clId="{BB13EC11-41B9-4678-9037-BD43799894C2}" dt="2024-08-31T13:50:06.168" v="42" actId="478"/>
          <ac:picMkLst>
            <pc:docMk/>
            <pc:sldMk cId="261051700" sldId="327"/>
            <ac:picMk id="2" creationId="{F29916A1-FA57-0102-44AA-E02246C036C0}"/>
          </ac:picMkLst>
        </pc:picChg>
        <pc:picChg chg="ord">
          <ac:chgData name="Néstor Bueno" userId="d61a9449-f677-48d7-b4ab-5c8db4ace4f7" providerId="ADAL" clId="{BB13EC11-41B9-4678-9037-BD43799894C2}" dt="2024-08-31T13:50:14.111" v="43" actId="167"/>
          <ac:picMkLst>
            <pc:docMk/>
            <pc:sldMk cId="261051700" sldId="327"/>
            <ac:picMk id="4" creationId="{6BD28AFB-614A-8A8E-81A2-A4ADEC9E0EA1}"/>
          </ac:picMkLst>
        </pc:picChg>
        <pc:picChg chg="mod">
          <ac:chgData name="Néstor Bueno" userId="d61a9449-f677-48d7-b4ab-5c8db4ace4f7" providerId="ADAL" clId="{BB13EC11-41B9-4678-9037-BD43799894C2}" dt="2024-08-31T13:50:21.564" v="44" actId="1076"/>
          <ac:picMkLst>
            <pc:docMk/>
            <pc:sldMk cId="261051700" sldId="327"/>
            <ac:picMk id="5" creationId="{6CA781C0-1CDA-32E4-0B04-07A1BE175202}"/>
          </ac:picMkLst>
        </pc:picChg>
      </pc:sldChg>
      <pc:sldChg chg="delSp modSp mod">
        <pc:chgData name="Néstor Bueno" userId="d61a9449-f677-48d7-b4ab-5c8db4ace4f7" providerId="ADAL" clId="{BB13EC11-41B9-4678-9037-BD43799894C2}" dt="2024-08-31T13:53:00.877" v="58" actId="20577"/>
        <pc:sldMkLst>
          <pc:docMk/>
          <pc:sldMk cId="1823800951" sldId="328"/>
        </pc:sldMkLst>
        <pc:spChg chg="mod">
          <ac:chgData name="Néstor Bueno" userId="d61a9449-f677-48d7-b4ab-5c8db4ace4f7" providerId="ADAL" clId="{BB13EC11-41B9-4678-9037-BD43799894C2}" dt="2024-08-31T13:52:19.651" v="49" actId="1076"/>
          <ac:spMkLst>
            <pc:docMk/>
            <pc:sldMk cId="1823800951" sldId="328"/>
            <ac:spMk id="7" creationId="{A6BA340E-253E-EB81-E54B-2B2F5C9F8225}"/>
          </ac:spMkLst>
        </pc:spChg>
        <pc:spChg chg="mod">
          <ac:chgData name="Néstor Bueno" userId="d61a9449-f677-48d7-b4ab-5c8db4ace4f7" providerId="ADAL" clId="{BB13EC11-41B9-4678-9037-BD43799894C2}" dt="2024-08-31T13:53:00.877" v="58" actId="20577"/>
          <ac:spMkLst>
            <pc:docMk/>
            <pc:sldMk cId="1823800951" sldId="328"/>
            <ac:spMk id="8" creationId="{C393A4B4-9411-3A2B-2C5E-C5E2DDE6FDF1}"/>
          </ac:spMkLst>
        </pc:spChg>
        <pc:spChg chg="mod">
          <ac:chgData name="Néstor Bueno" userId="d61a9449-f677-48d7-b4ab-5c8db4ace4f7" providerId="ADAL" clId="{BB13EC11-41B9-4678-9037-BD43799894C2}" dt="2024-08-31T13:52:19.651" v="49" actId="1076"/>
          <ac:spMkLst>
            <pc:docMk/>
            <pc:sldMk cId="1823800951" sldId="328"/>
            <ac:spMk id="9" creationId="{97FFFD95-72D1-6F4C-FC2E-85236606F249}"/>
          </ac:spMkLst>
        </pc:spChg>
        <pc:picChg chg="mod ord">
          <ac:chgData name="Néstor Bueno" userId="d61a9449-f677-48d7-b4ab-5c8db4ace4f7" providerId="ADAL" clId="{BB13EC11-41B9-4678-9037-BD43799894C2}" dt="2024-08-31T13:52:46.941" v="54" actId="167"/>
          <ac:picMkLst>
            <pc:docMk/>
            <pc:sldMk cId="1823800951" sldId="328"/>
            <ac:picMk id="2" creationId="{03DEF77D-AAFE-58A4-D315-8A667F3306F8}"/>
          </ac:picMkLst>
        </pc:picChg>
        <pc:picChg chg="del">
          <ac:chgData name="Néstor Bueno" userId="d61a9449-f677-48d7-b4ab-5c8db4ace4f7" providerId="ADAL" clId="{BB13EC11-41B9-4678-9037-BD43799894C2}" dt="2024-08-31T13:52:33.850" v="50" actId="478"/>
          <ac:picMkLst>
            <pc:docMk/>
            <pc:sldMk cId="1823800951" sldId="328"/>
            <ac:picMk id="4" creationId="{E4C3ED09-0477-3F80-6614-371561678922}"/>
          </ac:picMkLst>
        </pc:picChg>
      </pc:sldChg>
      <pc:sldChg chg="delSp modSp mod">
        <pc:chgData name="Néstor Bueno" userId="d61a9449-f677-48d7-b4ab-5c8db4ace4f7" providerId="ADAL" clId="{BB13EC11-41B9-4678-9037-BD43799894C2}" dt="2024-08-31T13:55:10.588" v="72" actId="20577"/>
        <pc:sldMkLst>
          <pc:docMk/>
          <pc:sldMk cId="4198736550" sldId="329"/>
        </pc:sldMkLst>
        <pc:spChg chg="mod">
          <ac:chgData name="Néstor Bueno" userId="d61a9449-f677-48d7-b4ab-5c8db4ace4f7" providerId="ADAL" clId="{BB13EC11-41B9-4678-9037-BD43799894C2}" dt="2024-08-31T13:55:10.588" v="72" actId="20577"/>
          <ac:spMkLst>
            <pc:docMk/>
            <pc:sldMk cId="4198736550" sldId="329"/>
            <ac:spMk id="8" creationId="{675858AA-478E-4970-8740-1562FF88AAA7}"/>
          </ac:spMkLst>
        </pc:spChg>
        <pc:spChg chg="mod">
          <ac:chgData name="Néstor Bueno" userId="d61a9449-f677-48d7-b4ab-5c8db4ace4f7" providerId="ADAL" clId="{BB13EC11-41B9-4678-9037-BD43799894C2}" dt="2024-08-31T13:54:21.523" v="64" actId="1076"/>
          <ac:spMkLst>
            <pc:docMk/>
            <pc:sldMk cId="4198736550" sldId="329"/>
            <ac:spMk id="10" creationId="{E37ECAD6-02F9-A0A7-07D3-FFEBCE16434E}"/>
          </ac:spMkLst>
        </pc:spChg>
        <pc:spChg chg="mod">
          <ac:chgData name="Néstor Bueno" userId="d61a9449-f677-48d7-b4ab-5c8db4ace4f7" providerId="ADAL" clId="{BB13EC11-41B9-4678-9037-BD43799894C2}" dt="2024-08-31T13:54:21.523" v="64" actId="1076"/>
          <ac:spMkLst>
            <pc:docMk/>
            <pc:sldMk cId="4198736550" sldId="329"/>
            <ac:spMk id="12" creationId="{D714D4C2-1042-D7FC-A944-B6F5BA550475}"/>
          </ac:spMkLst>
        </pc:spChg>
        <pc:picChg chg="mod ord">
          <ac:chgData name="Néstor Bueno" userId="d61a9449-f677-48d7-b4ab-5c8db4ace4f7" providerId="ADAL" clId="{BB13EC11-41B9-4678-9037-BD43799894C2}" dt="2024-08-31T13:55:02.334" v="69" actId="167"/>
          <ac:picMkLst>
            <pc:docMk/>
            <pc:sldMk cId="4198736550" sldId="329"/>
            <ac:picMk id="2" creationId="{8F83530F-DD88-01A4-4177-956075B94385}"/>
          </ac:picMkLst>
        </pc:picChg>
        <pc:picChg chg="del">
          <ac:chgData name="Néstor Bueno" userId="d61a9449-f677-48d7-b4ab-5c8db4ace4f7" providerId="ADAL" clId="{BB13EC11-41B9-4678-9037-BD43799894C2}" dt="2024-08-31T13:54:36.392" v="65" actId="478"/>
          <ac:picMkLst>
            <pc:docMk/>
            <pc:sldMk cId="4198736550" sldId="329"/>
            <ac:picMk id="4" creationId="{97D21463-6343-86AB-985D-DCCD3F085DA6}"/>
          </ac:picMkLst>
        </pc:picChg>
      </pc:sldChg>
      <pc:sldChg chg="delSp modSp mod">
        <pc:chgData name="Néstor Bueno" userId="d61a9449-f677-48d7-b4ab-5c8db4ace4f7" providerId="ADAL" clId="{BB13EC11-41B9-4678-9037-BD43799894C2}" dt="2024-08-31T13:57:36.683" v="81" actId="1076"/>
        <pc:sldMkLst>
          <pc:docMk/>
          <pc:sldMk cId="1948177520" sldId="330"/>
        </pc:sldMkLst>
        <pc:spChg chg="mod">
          <ac:chgData name="Néstor Bueno" userId="d61a9449-f677-48d7-b4ab-5c8db4ace4f7" providerId="ADAL" clId="{BB13EC11-41B9-4678-9037-BD43799894C2}" dt="2024-08-31T13:24:41.658" v="0"/>
          <ac:spMkLst>
            <pc:docMk/>
            <pc:sldMk cId="1948177520" sldId="330"/>
            <ac:spMk id="3" creationId="{0B1A0832-81E9-97A2-866C-8AC62EF7DA65}"/>
          </ac:spMkLst>
        </pc:spChg>
        <pc:picChg chg="del">
          <ac:chgData name="Néstor Bueno" userId="d61a9449-f677-48d7-b4ab-5c8db4ace4f7" providerId="ADAL" clId="{BB13EC11-41B9-4678-9037-BD43799894C2}" dt="2024-08-31T13:57:25.278" v="79" actId="478"/>
          <ac:picMkLst>
            <pc:docMk/>
            <pc:sldMk cId="1948177520" sldId="330"/>
            <ac:picMk id="2" creationId="{0846DC6B-5BE5-CE84-CB9C-0821F866A72E}"/>
          </ac:picMkLst>
        </pc:picChg>
        <pc:picChg chg="ord">
          <ac:chgData name="Néstor Bueno" userId="d61a9449-f677-48d7-b4ab-5c8db4ace4f7" providerId="ADAL" clId="{BB13EC11-41B9-4678-9037-BD43799894C2}" dt="2024-08-31T13:57:33.189" v="80" actId="167"/>
          <ac:picMkLst>
            <pc:docMk/>
            <pc:sldMk cId="1948177520" sldId="330"/>
            <ac:picMk id="4" creationId="{CABAC06E-4627-169E-5B18-64CBED51258A}"/>
          </ac:picMkLst>
        </pc:picChg>
        <pc:picChg chg="mod">
          <ac:chgData name="Néstor Bueno" userId="d61a9449-f677-48d7-b4ab-5c8db4ace4f7" providerId="ADAL" clId="{BB13EC11-41B9-4678-9037-BD43799894C2}" dt="2024-08-31T13:57:36.683" v="81" actId="1076"/>
          <ac:picMkLst>
            <pc:docMk/>
            <pc:sldMk cId="1948177520" sldId="330"/>
            <ac:picMk id="5" creationId="{6CA781C0-1CDA-32E4-0B04-07A1BE175202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D97D3F-C1C2-4682-A6BC-6C6AB6A5A1F2}" type="datetime1">
              <a:rPr lang="es-MX" smtClean="0"/>
              <a:t>31/08/2024</a:t>
            </a:fld>
            <a:endParaRPr lang="es-MX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BBC439-BFB5-4382-A872-AEDDBEFB205B}" type="slidenum">
              <a:rPr lang="es-MX" smtClean="0"/>
              <a:t>‹#›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63577404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 noProof="0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3BCC37-CFF6-4202-A093-4B52E02B9A4B}" type="datetime1">
              <a:rPr lang="es-MX" noProof="0" smtClean="0"/>
              <a:t>31/08/2024</a:t>
            </a:fld>
            <a:endParaRPr lang="es-MX" noProof="0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 noProof="0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MX" noProof="0" dirty="0"/>
              <a:t>Haz clic para modificar los estilos de texto del patrón</a:t>
            </a:r>
          </a:p>
          <a:p>
            <a:pPr lvl="1"/>
            <a:r>
              <a:rPr lang="es-MX" noProof="0" dirty="0"/>
              <a:t>Segundo nivel</a:t>
            </a:r>
          </a:p>
          <a:p>
            <a:pPr lvl="2"/>
            <a:r>
              <a:rPr lang="es-MX" noProof="0" dirty="0"/>
              <a:t>Tercer nivel</a:t>
            </a:r>
          </a:p>
          <a:p>
            <a:pPr lvl="3"/>
            <a:r>
              <a:rPr lang="es-MX" noProof="0" dirty="0"/>
              <a:t>Cuarto nivel</a:t>
            </a:r>
          </a:p>
          <a:p>
            <a:pPr lvl="4"/>
            <a:r>
              <a:rPr lang="es-MX" noProof="0" dirty="0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 noProof="0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C73A10-15EB-4BFD-8DDC-C8E8A04D9368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138999856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C73A10-15EB-4BFD-8DDC-C8E8A04D9368}" type="slidenum">
              <a:rPr lang="es-MX" smtClean="0"/>
              <a:t>1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8727172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C73A10-15EB-4BFD-8DDC-C8E8A04D9368}" type="slidenum">
              <a:rPr lang="es-MX" smtClean="0"/>
              <a:t>12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6682986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rtlCol="0"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 rtlCol="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en-US" noProof="0"/>
              <a:t>Click to edit Master subtitle style</a:t>
            </a:r>
            <a:endParaRPr lang="es-MX" noProof="0" dirty="0"/>
          </a:p>
        </p:txBody>
      </p: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Marcador de posición de fecha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ADE65D4-F675-48A5-9F88-60A62B4675FD}" type="datetime1">
              <a:rPr lang="es-MX" noProof="0" smtClean="0"/>
              <a:t>31/08/2024</a:t>
            </a:fld>
            <a:endParaRPr lang="es-MX" noProof="0" dirty="0"/>
          </a:p>
        </p:txBody>
      </p:sp>
      <p:sp>
        <p:nvSpPr>
          <p:cNvPr id="5" name="Marcador de posición de pie de página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6" name="Marcador de posición de número de diapositiva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26234375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7" name="Marcador de posición de fecha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C2D6CF8-6507-4D3E-B614-BAC2C32F56E8}" type="datetime1">
              <a:rPr lang="es-MX" noProof="0" smtClean="0"/>
              <a:t>31/08/2024</a:t>
            </a:fld>
            <a:endParaRPr lang="es-MX" noProof="0" dirty="0"/>
          </a:p>
        </p:txBody>
      </p:sp>
      <p:sp>
        <p:nvSpPr>
          <p:cNvPr id="8" name="Marcador de posición de pie de página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9" name="Marcador de posición de número de diapositiva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25404659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rtlCol="0"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rtlCol="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Marcador de posición de fecha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5C83781-879B-4BA7-B081-52599C73A4CC}" type="datetime1">
              <a:rPr lang="es-MX" noProof="0" smtClean="0"/>
              <a:t>31/08/2024</a:t>
            </a:fld>
            <a:endParaRPr lang="es-MX" noProof="0" dirty="0"/>
          </a:p>
        </p:txBody>
      </p:sp>
      <p:sp>
        <p:nvSpPr>
          <p:cNvPr id="8" name="Marcador de posición de pie de página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11" name="Marcador de posición de número de diapositiva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7627835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2" name="Marcador de posición de fecha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5FA3144-0DE1-4D49-9764-C8644B3B5971}" type="datetime1">
              <a:rPr lang="es-MX" noProof="0" smtClean="0"/>
              <a:t>31/08/2024</a:t>
            </a:fld>
            <a:endParaRPr lang="es-MX" noProof="0" dirty="0"/>
          </a:p>
        </p:txBody>
      </p:sp>
      <p:sp>
        <p:nvSpPr>
          <p:cNvPr id="9" name="Marcador de posición de pie de página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10" name="Marcador de posición de número de diapositiva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588359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rtlCol="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rtlCol="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6" name="Marcador de posición de contenido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2" name="Marcador de posición de fecha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3C8D1B6-721A-4314-A8CF-3C71FD2D9249}" type="datetime1">
              <a:rPr lang="es-MX" noProof="0" smtClean="0"/>
              <a:t>31/08/2024</a:t>
            </a:fld>
            <a:endParaRPr lang="es-MX" noProof="0" dirty="0"/>
          </a:p>
        </p:txBody>
      </p:sp>
      <p:sp>
        <p:nvSpPr>
          <p:cNvPr id="11" name="Marcador de posición de pie de página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12" name="Marcador de posición de número de diapositiva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1963925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6" name="Marcador de posición de fecha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C1F4F96-2804-435B-BA3A-8D1939915E4E}" type="datetime1">
              <a:rPr lang="es-MX" noProof="0" smtClean="0"/>
              <a:t>31/08/2024</a:t>
            </a:fld>
            <a:endParaRPr lang="es-MX" noProof="0" dirty="0"/>
          </a:p>
        </p:txBody>
      </p:sp>
      <p:sp>
        <p:nvSpPr>
          <p:cNvPr id="7" name="Marcador de posición de pie de página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8" name="Marcador de posición de número de diapositiva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4268543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Marcador de posición de fecha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67914F1-B626-444E-9AD3-156898D1BE12}" type="datetime1">
              <a:rPr lang="es-MX" noProof="0" smtClean="0"/>
              <a:t>31/08/2024</a:t>
            </a:fld>
            <a:endParaRPr lang="es-MX" noProof="0" dirty="0"/>
          </a:p>
        </p:txBody>
      </p:sp>
      <p:sp>
        <p:nvSpPr>
          <p:cNvPr id="3" name="Marcador de posición de pie de página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4" name="Marcador de posición de número de diapositiva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1333937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rtlCol="0"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 rtlCol="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 rtlCol="0"/>
          <a:lstStyle>
            <a:lvl1pPr algn="l">
              <a:defRPr/>
            </a:lvl1pPr>
          </a:lstStyle>
          <a:p>
            <a:pPr rtl="0"/>
            <a:fld id="{9F3C81F6-6BE2-4BE7-845E-D3A016CC0E48}" type="datetime1">
              <a:rPr lang="es-MX" noProof="0" smtClean="0"/>
              <a:t>31/08/2024</a:t>
            </a:fld>
            <a:endParaRPr lang="es-MX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 rtlCol="0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pPr rtl="0"/>
            <a:endParaRPr lang="es-MX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3A98EE3D-8CD1-4C3F-BD1C-C98C9596463C}" type="slidenum">
              <a:rPr lang="es-MX" noProof="0" smtClean="0"/>
              <a:pPr rtl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3771184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Marcador de posición de imagen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n-US" noProof="0"/>
              <a:t>Click icon to add picture</a:t>
            </a:r>
            <a:endParaRPr lang="es-MX" noProof="0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rtlCol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 rtlCol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fld id="{276EFF3C-41AD-4D52-962B-351A88ED9459}" type="datetime1">
              <a:rPr lang="es-MX" noProof="0" smtClean="0"/>
              <a:t>31/08/2024</a:t>
            </a:fld>
            <a:endParaRPr lang="es-MX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 rtlCol="0"/>
          <a:lstStyle/>
          <a:p>
            <a:pPr algn="l" rtl="0"/>
            <a:endParaRPr lang="es-MX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12016137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Marcador de posición de título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es-MX" noProof="0" dirty="0"/>
              <a:t>Haz clic para modificar el estilo de título del patrón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 rtl="0"/>
            <a:r>
              <a:rPr lang="es-MX" noProof="0" dirty="0"/>
              <a:t>Haz clic para modificar los estilos de texto del patrón</a:t>
            </a:r>
          </a:p>
          <a:p>
            <a:pPr lvl="1" rtl="0"/>
            <a:r>
              <a:rPr lang="es-MX" noProof="0" dirty="0"/>
              <a:t>Segundo nivel</a:t>
            </a:r>
          </a:p>
          <a:p>
            <a:pPr lvl="2" rtl="0"/>
            <a:r>
              <a:rPr lang="es-MX" noProof="0" dirty="0"/>
              <a:t>Tercer nivel</a:t>
            </a:r>
          </a:p>
          <a:p>
            <a:pPr lvl="3" rtl="0"/>
            <a:r>
              <a:rPr lang="es-MX" noProof="0" dirty="0"/>
              <a:t>Cuarto nivel</a:t>
            </a:r>
          </a:p>
          <a:p>
            <a:pPr lvl="4" rtl="0"/>
            <a:r>
              <a:rPr lang="es-MX" noProof="0" dirty="0"/>
              <a:t>Quinto nivel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FFFFFF"/>
                </a:solidFill>
              </a:defRPr>
            </a:lvl1pPr>
          </a:lstStyle>
          <a:p>
            <a:pPr rtl="0"/>
            <a:fld id="{99600FEF-DDDE-4397-AC1A-E298A0B047AC}" type="datetime1">
              <a:rPr lang="es-MX" noProof="0" smtClean="0"/>
              <a:t>31/08/2024</a:t>
            </a:fld>
            <a:endParaRPr lang="es-MX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rgbClr val="FFFFFF"/>
                </a:solidFill>
              </a:defRPr>
            </a:lvl1pPr>
          </a:lstStyle>
          <a:p>
            <a:pPr rtl="0"/>
            <a:endParaRPr lang="es-MX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rgbClr val="FFFFFF"/>
                </a:solidFill>
              </a:defRPr>
            </a:lvl1pPr>
          </a:lstStyle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603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700" i="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1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2.jp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.xml"/><Relationship Id="rId5" Type="http://schemas.openxmlformats.org/officeDocument/2006/relationships/image" Target="../media/image2.jpg"/><Relationship Id="rId4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ángulo 32">
            <a:extLst>
              <a:ext uri="{FF2B5EF4-FFF2-40B4-BE49-F238E27FC236}">
                <a16:creationId xmlns:a16="http://schemas.microsoft.com/office/drawing/2014/main" id="{2FDF0794-1B86-42B2-B8C7-F60123E638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88726" cy="6858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pic>
        <p:nvPicPr>
          <p:cNvPr id="4" name="Imagen 3" descr="Un trozo de papel con un lápiz situado encima">
            <a:extLst>
              <a:ext uri="{FF2B5EF4-FFF2-40B4-BE49-F238E27FC236}">
                <a16:creationId xmlns:a16="http://schemas.microsoft.com/office/drawing/2014/main" id="{65810330-F0B5-43C9-BC34-094FFB5C052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975"/>
            <a:ext cx="12191980" cy="6858000"/>
          </a:xfrm>
          <a:prstGeom prst="rect">
            <a:avLst/>
          </a:prstGeom>
        </p:spPr>
      </p:pic>
      <p:sp>
        <p:nvSpPr>
          <p:cNvPr id="35" name="Rectángulo 34">
            <a:extLst>
              <a:ext uri="{FF2B5EF4-FFF2-40B4-BE49-F238E27FC236}">
                <a16:creationId xmlns:a16="http://schemas.microsoft.com/office/drawing/2014/main" id="{C5373426-E26E-431D-959C-5DB96C0B62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12607" y="1238442"/>
            <a:ext cx="3635926" cy="4355751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AB2EA78-AEB3-469B-9025-3B17201A45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23416" y="1475234"/>
            <a:ext cx="3214307" cy="2901694"/>
          </a:xfrm>
        </p:spPr>
        <p:txBody>
          <a:bodyPr rtlCol="0" anchor="b">
            <a:noAutofit/>
          </a:bodyPr>
          <a:lstStyle/>
          <a:p>
            <a:r>
              <a:rPr lang="es-MX" sz="3600" dirty="0">
                <a:solidFill>
                  <a:schemeClr val="tx1"/>
                </a:solidFill>
              </a:rPr>
              <a:t>Marcas</a:t>
            </a:r>
            <a:br>
              <a:rPr lang="es-MX" sz="3600" dirty="0">
                <a:solidFill>
                  <a:schemeClr val="tx1"/>
                </a:solidFill>
              </a:rPr>
            </a:br>
            <a:r>
              <a:rPr lang="es-MX" sz="3600" dirty="0">
                <a:solidFill>
                  <a:schemeClr val="tx1"/>
                </a:solidFill>
              </a:rPr>
              <a:t>solicitadas por la Webpi (SAPI)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55E1F2F-E259-4EA8-9FFD-3A10AF5418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27750" y="4608576"/>
            <a:ext cx="3205640" cy="774186"/>
          </a:xfrm>
        </p:spPr>
        <p:txBody>
          <a:bodyPr rtlCol="0" anchor="t">
            <a:normAutofit/>
          </a:bodyPr>
          <a:lstStyle/>
          <a:p>
            <a:pPr rtl="0">
              <a:lnSpc>
                <a:spcPct val="100000"/>
              </a:lnSpc>
            </a:pPr>
            <a:r>
              <a:rPr lang="es-MX" sz="1600" dirty="0"/>
              <a:t>Agosto 2024</a:t>
            </a:r>
          </a:p>
          <a:p>
            <a:pPr rtl="0">
              <a:lnSpc>
                <a:spcPct val="100000"/>
              </a:lnSpc>
            </a:pPr>
            <a:r>
              <a:rPr lang="es-MX" sz="1600" dirty="0"/>
              <a:t>NB</a:t>
            </a:r>
          </a:p>
        </p:txBody>
      </p:sp>
      <p:cxnSp>
        <p:nvCxnSpPr>
          <p:cNvPr id="37" name="Conector recto 36">
            <a:extLst>
              <a:ext uri="{FF2B5EF4-FFF2-40B4-BE49-F238E27FC236}">
                <a16:creationId xmlns:a16="http://schemas.microsoft.com/office/drawing/2014/main" id="{96D07482-83A3-4451-943C-B469610829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76090" y="4508519"/>
            <a:ext cx="310896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ángulo 38">
            <a:extLst>
              <a:ext uri="{FF2B5EF4-FFF2-40B4-BE49-F238E27FC236}">
                <a16:creationId xmlns:a16="http://schemas.microsoft.com/office/drawing/2014/main" id="{EDC90921-9082-491B-940E-827D679F34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rgbClr val="262626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MX"/>
          </a:p>
        </p:txBody>
      </p:sp>
      <p:pic>
        <p:nvPicPr>
          <p:cNvPr id="6" name="Picture 5" descr="A picture containing icon&#10;&#10;Description automatically generated">
            <a:extLst>
              <a:ext uri="{FF2B5EF4-FFF2-40B4-BE49-F238E27FC236}">
                <a16:creationId xmlns:a16="http://schemas.microsoft.com/office/drawing/2014/main" id="{D1BE0652-B392-6C87-E67E-3FEBD672D69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5358" t="16098" r="13392" b="19721"/>
          <a:stretch/>
        </p:blipFill>
        <p:spPr>
          <a:xfrm>
            <a:off x="10742125" y="4607601"/>
            <a:ext cx="542925" cy="48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439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2F12FFE-F1A6-EFDA-14D3-4752AECD16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748580"/>
            <a:ext cx="5185870" cy="511985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49FDBC4-EFFC-3935-968D-3E5FBD5CA2BC}"/>
              </a:ext>
            </a:extLst>
          </p:cNvPr>
          <p:cNvSpPr txBox="1"/>
          <p:nvPr/>
        </p:nvSpPr>
        <p:spPr>
          <a:xfrm>
            <a:off x="2472322" y="227642"/>
            <a:ext cx="111858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34A67BA-D809-F2F3-F3D9-A4C50C4B4CD4}"/>
              </a:ext>
            </a:extLst>
          </p:cNvPr>
          <p:cNvSpPr txBox="1"/>
          <p:nvPr/>
        </p:nvSpPr>
        <p:spPr>
          <a:xfrm>
            <a:off x="7915671" y="225360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2023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92A52EDA-D630-4408-6372-CE7986441E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39" y="748580"/>
            <a:ext cx="5185870" cy="511985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8549E25-0715-6DC3-A18D-1D5AC61F84F6}"/>
              </a:ext>
            </a:extLst>
          </p:cNvPr>
          <p:cNvSpPr txBox="1"/>
          <p:nvPr/>
        </p:nvSpPr>
        <p:spPr>
          <a:xfrm>
            <a:off x="3368615" y="1420886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12144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DAB2C80-CC50-36FA-D4E6-425B5F495CEE}"/>
              </a:ext>
            </a:extLst>
          </p:cNvPr>
          <p:cNvSpPr txBox="1"/>
          <p:nvPr/>
        </p:nvSpPr>
        <p:spPr>
          <a:xfrm>
            <a:off x="9352471" y="1420886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11647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8595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7A52FE6-7DEA-0D3C-4CC4-6EF6A98688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4666" y="748581"/>
            <a:ext cx="5185869" cy="511985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6E96797-A9A8-6A61-8780-1EF708835FBA}"/>
              </a:ext>
            </a:extLst>
          </p:cNvPr>
          <p:cNvSpPr txBox="1"/>
          <p:nvPr/>
        </p:nvSpPr>
        <p:spPr>
          <a:xfrm>
            <a:off x="8640036" y="225360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2024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03F4F83-842D-3646-3FEF-EDDE81DD02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403" y="748580"/>
            <a:ext cx="5185870" cy="511985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7F852F5-BEC5-D423-4386-C714B2B7F95F}"/>
              </a:ext>
            </a:extLst>
          </p:cNvPr>
          <p:cNvSpPr txBox="1"/>
          <p:nvPr/>
        </p:nvSpPr>
        <p:spPr>
          <a:xfrm>
            <a:off x="1995074" y="225360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28ED3F5-CCC0-8E63-78CF-CAFC642D738E}"/>
              </a:ext>
            </a:extLst>
          </p:cNvPr>
          <p:cNvSpPr txBox="1"/>
          <p:nvPr/>
        </p:nvSpPr>
        <p:spPr>
          <a:xfrm>
            <a:off x="3385780" y="1319286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11647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34B654E-D153-8037-6A7B-85534217D688}"/>
              </a:ext>
            </a:extLst>
          </p:cNvPr>
          <p:cNvSpPr txBox="1"/>
          <p:nvPr/>
        </p:nvSpPr>
        <p:spPr>
          <a:xfrm>
            <a:off x="9795955" y="1164010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8049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11" name="Arrow: Up 10">
            <a:extLst>
              <a:ext uri="{FF2B5EF4-FFF2-40B4-BE49-F238E27FC236}">
                <a16:creationId xmlns:a16="http://schemas.microsoft.com/office/drawing/2014/main" id="{DEFD3B0F-90BA-262C-93B8-0465F776D4BE}"/>
              </a:ext>
            </a:extLst>
          </p:cNvPr>
          <p:cNvSpPr/>
          <p:nvPr/>
        </p:nvSpPr>
        <p:spPr>
          <a:xfrm>
            <a:off x="3301826" y="5767630"/>
            <a:ext cx="563418" cy="461665"/>
          </a:xfrm>
          <a:prstGeom prst="upArrow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8493CD2-0185-D15C-38D7-5E9AF0EE01FD}"/>
              </a:ext>
            </a:extLst>
          </p:cNvPr>
          <p:cNvSpPr/>
          <p:nvPr/>
        </p:nvSpPr>
        <p:spPr>
          <a:xfrm>
            <a:off x="3794971" y="5847810"/>
            <a:ext cx="999889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VE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7667</a:t>
            </a:r>
            <a:endParaRPr lang="es-MX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268598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E29D1EE-8C0A-167B-FC94-A9E72677E5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23" y="1607127"/>
            <a:ext cx="12143180" cy="3648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2717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8F17086-49A5-EA6C-F9B7-25EC7976F7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9981" y="751300"/>
            <a:ext cx="5696293" cy="511713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49FDBC4-EFFC-3935-968D-3E5FBD5CA2BC}"/>
              </a:ext>
            </a:extLst>
          </p:cNvPr>
          <p:cNvSpPr txBox="1"/>
          <p:nvPr/>
        </p:nvSpPr>
        <p:spPr>
          <a:xfrm>
            <a:off x="2472322" y="227642"/>
            <a:ext cx="111858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34A67BA-D809-F2F3-F3D9-A4C50C4B4CD4}"/>
              </a:ext>
            </a:extLst>
          </p:cNvPr>
          <p:cNvSpPr txBox="1"/>
          <p:nvPr/>
        </p:nvSpPr>
        <p:spPr>
          <a:xfrm>
            <a:off x="7915671" y="225360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2023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3C4B21B-80E8-BB92-7F25-6EB272AC73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69" y="748580"/>
            <a:ext cx="5699321" cy="511985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F60F6EF-1D14-A516-BBE4-672A74850A91}"/>
              </a:ext>
            </a:extLst>
          </p:cNvPr>
          <p:cNvSpPr txBox="1"/>
          <p:nvPr/>
        </p:nvSpPr>
        <p:spPr>
          <a:xfrm>
            <a:off x="3590910" y="1395007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832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428A801-597A-EC7B-77A3-CAE45669B1B2}"/>
              </a:ext>
            </a:extLst>
          </p:cNvPr>
          <p:cNvSpPr txBox="1"/>
          <p:nvPr/>
        </p:nvSpPr>
        <p:spPr>
          <a:xfrm>
            <a:off x="9626525" y="1389659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671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08219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6B962DE-01D1-5711-1453-177577EB45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5928" y="875776"/>
            <a:ext cx="5690345" cy="511179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8F17086-49A5-EA6C-F9B7-25EC7976F7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727" y="870433"/>
            <a:ext cx="5696293" cy="511713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34A67BA-D809-F2F3-F3D9-A4C50C4B4CD4}"/>
              </a:ext>
            </a:extLst>
          </p:cNvPr>
          <p:cNvSpPr txBox="1"/>
          <p:nvPr/>
        </p:nvSpPr>
        <p:spPr>
          <a:xfrm>
            <a:off x="2161417" y="344493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428A801-597A-EC7B-77A3-CAE45669B1B2}"/>
              </a:ext>
            </a:extLst>
          </p:cNvPr>
          <p:cNvSpPr txBox="1"/>
          <p:nvPr/>
        </p:nvSpPr>
        <p:spPr>
          <a:xfrm>
            <a:off x="3872271" y="1508792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671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E75E530-341B-DFBE-1D7F-C286039F5BCF}"/>
              </a:ext>
            </a:extLst>
          </p:cNvPr>
          <p:cNvSpPr txBox="1"/>
          <p:nvPr/>
        </p:nvSpPr>
        <p:spPr>
          <a:xfrm>
            <a:off x="8318199" y="352556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2024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BE422A1-8324-AF13-5239-BDF84A1179CB}"/>
              </a:ext>
            </a:extLst>
          </p:cNvPr>
          <p:cNvSpPr txBox="1"/>
          <p:nvPr/>
        </p:nvSpPr>
        <p:spPr>
          <a:xfrm>
            <a:off x="9996416" y="1508792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489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12" name="Arrow: Up 11">
            <a:extLst>
              <a:ext uri="{FF2B5EF4-FFF2-40B4-BE49-F238E27FC236}">
                <a16:creationId xmlns:a16="http://schemas.microsoft.com/office/drawing/2014/main" id="{81F62D83-C124-9CB6-C207-05E6F4735B81}"/>
              </a:ext>
            </a:extLst>
          </p:cNvPr>
          <p:cNvSpPr/>
          <p:nvPr/>
        </p:nvSpPr>
        <p:spPr>
          <a:xfrm>
            <a:off x="3658366" y="5907386"/>
            <a:ext cx="563418" cy="461665"/>
          </a:xfrm>
          <a:prstGeom prst="upArrow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0E7404A-340F-007A-B079-2D8A72F98320}"/>
              </a:ext>
            </a:extLst>
          </p:cNvPr>
          <p:cNvSpPr/>
          <p:nvPr/>
        </p:nvSpPr>
        <p:spPr>
          <a:xfrm>
            <a:off x="4244132" y="5987566"/>
            <a:ext cx="814647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VE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490</a:t>
            </a:r>
            <a:endParaRPr lang="es-MX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104631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C3A1858-0CAF-B73C-3989-E307BDE9FD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80655"/>
            <a:ext cx="12204733" cy="4691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1747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6D156D4-0B2B-15E2-2186-5CAD6F0FA7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65" y="1662545"/>
            <a:ext cx="12112957" cy="3519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5454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7D3785E-4D64-78ED-CB08-4BF9E53326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3011" y="764817"/>
            <a:ext cx="9345978" cy="532836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B1A0832-81E9-97A2-866C-8AC62EF7DA65}"/>
              </a:ext>
            </a:extLst>
          </p:cNvPr>
          <p:cNvSpPr txBox="1"/>
          <p:nvPr/>
        </p:nvSpPr>
        <p:spPr>
          <a:xfrm>
            <a:off x="4940876" y="20245"/>
            <a:ext cx="21151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/>
              <a:t>Agosto 2024</a:t>
            </a:r>
          </a:p>
        </p:txBody>
      </p:sp>
      <p:pic>
        <p:nvPicPr>
          <p:cNvPr id="5" name="Picture 4" descr="A picture containing icon&#10;&#10;Description automatically generated">
            <a:extLst>
              <a:ext uri="{FF2B5EF4-FFF2-40B4-BE49-F238E27FC236}">
                <a16:creationId xmlns:a16="http://schemas.microsoft.com/office/drawing/2014/main" id="{6CA781C0-1CDA-32E4-0B04-07A1BE17520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358" t="16098" r="13392" b="19721"/>
          <a:stretch/>
        </p:blipFill>
        <p:spPr>
          <a:xfrm>
            <a:off x="3542983" y="2511990"/>
            <a:ext cx="542925" cy="48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7680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BD28AFB-614A-8A8E-81A2-A4ADEC9E0E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3011" y="764817"/>
            <a:ext cx="9345978" cy="532836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B1A0832-81E9-97A2-866C-8AC62EF7DA65}"/>
              </a:ext>
            </a:extLst>
          </p:cNvPr>
          <p:cNvSpPr txBox="1"/>
          <p:nvPr/>
        </p:nvSpPr>
        <p:spPr>
          <a:xfrm>
            <a:off x="4940876" y="20245"/>
            <a:ext cx="30909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/>
              <a:t>Enero-Agosto 2024</a:t>
            </a:r>
          </a:p>
        </p:txBody>
      </p:sp>
      <p:pic>
        <p:nvPicPr>
          <p:cNvPr id="5" name="Picture 4" descr="A picture containing icon&#10;&#10;Description automatically generated">
            <a:extLst>
              <a:ext uri="{FF2B5EF4-FFF2-40B4-BE49-F238E27FC236}">
                <a16:creationId xmlns:a16="http://schemas.microsoft.com/office/drawing/2014/main" id="{6CA781C0-1CDA-32E4-0B04-07A1BE17520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358" t="16098" r="13392" b="19721"/>
          <a:stretch/>
        </p:blipFill>
        <p:spPr>
          <a:xfrm>
            <a:off x="2664309" y="1708505"/>
            <a:ext cx="542925" cy="48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517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B1A0832-81E9-97A2-866C-8AC62EF7DA65}"/>
              </a:ext>
            </a:extLst>
          </p:cNvPr>
          <p:cNvSpPr txBox="1"/>
          <p:nvPr/>
        </p:nvSpPr>
        <p:spPr>
          <a:xfrm>
            <a:off x="4940876" y="20245"/>
            <a:ext cx="21151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/>
              <a:t>Agosto 2024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044D5B3-69D5-6882-51FE-7C0FC62EB4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85231"/>
            <a:ext cx="12192000" cy="4087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7614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ángulo 32">
            <a:extLst>
              <a:ext uri="{FF2B5EF4-FFF2-40B4-BE49-F238E27FC236}">
                <a16:creationId xmlns:a16="http://schemas.microsoft.com/office/drawing/2014/main" id="{2FDF0794-1B86-42B2-B8C7-F60123E638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88726" cy="6858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pic>
        <p:nvPicPr>
          <p:cNvPr id="4" name="Imagen 3" descr="Un trozo de papel con un lápiz situado encima">
            <a:extLst>
              <a:ext uri="{FF2B5EF4-FFF2-40B4-BE49-F238E27FC236}">
                <a16:creationId xmlns:a16="http://schemas.microsoft.com/office/drawing/2014/main" id="{65810330-F0B5-43C9-BC34-094FFB5C052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975"/>
            <a:ext cx="12191980" cy="6858000"/>
          </a:xfrm>
          <a:prstGeom prst="rect">
            <a:avLst/>
          </a:prstGeom>
        </p:spPr>
      </p:pic>
      <p:sp>
        <p:nvSpPr>
          <p:cNvPr id="35" name="Rectángulo 34">
            <a:extLst>
              <a:ext uri="{FF2B5EF4-FFF2-40B4-BE49-F238E27FC236}">
                <a16:creationId xmlns:a16="http://schemas.microsoft.com/office/drawing/2014/main" id="{C5373426-E26E-431D-959C-5DB96C0B62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12607" y="1238442"/>
            <a:ext cx="3635926" cy="4355751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AB2EA78-AEB3-469B-9025-3B17201A45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23416" y="1475234"/>
            <a:ext cx="3214307" cy="2901694"/>
          </a:xfrm>
        </p:spPr>
        <p:txBody>
          <a:bodyPr rtlCol="0" anchor="b">
            <a:noAutofit/>
          </a:bodyPr>
          <a:lstStyle/>
          <a:p>
            <a:r>
              <a:rPr lang="es-MX" sz="3600" dirty="0">
                <a:solidFill>
                  <a:schemeClr val="tx1"/>
                </a:solidFill>
              </a:rPr>
              <a:t>Patentes</a:t>
            </a:r>
            <a:br>
              <a:rPr lang="es-MX" sz="3600" dirty="0">
                <a:solidFill>
                  <a:schemeClr val="tx1"/>
                </a:solidFill>
              </a:rPr>
            </a:br>
            <a:r>
              <a:rPr lang="es-MX" sz="3600" dirty="0">
                <a:solidFill>
                  <a:schemeClr val="tx1"/>
                </a:solidFill>
              </a:rPr>
              <a:t>solicitadas por la Webpi (SAPI)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55E1F2F-E259-4EA8-9FFD-3A10AF5418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27750" y="4608576"/>
            <a:ext cx="3205640" cy="774186"/>
          </a:xfrm>
        </p:spPr>
        <p:txBody>
          <a:bodyPr rtlCol="0" anchor="t">
            <a:normAutofit/>
          </a:bodyPr>
          <a:lstStyle/>
          <a:p>
            <a:pPr rtl="0">
              <a:lnSpc>
                <a:spcPct val="100000"/>
              </a:lnSpc>
            </a:pPr>
            <a:r>
              <a:rPr lang="es-MX" sz="1600" dirty="0"/>
              <a:t>Agosto 2024</a:t>
            </a:r>
          </a:p>
          <a:p>
            <a:pPr rtl="0">
              <a:lnSpc>
                <a:spcPct val="100000"/>
              </a:lnSpc>
            </a:pPr>
            <a:r>
              <a:rPr lang="es-MX" sz="1600" dirty="0"/>
              <a:t>NB</a:t>
            </a:r>
          </a:p>
        </p:txBody>
      </p:sp>
      <p:cxnSp>
        <p:nvCxnSpPr>
          <p:cNvPr id="37" name="Conector recto 36">
            <a:extLst>
              <a:ext uri="{FF2B5EF4-FFF2-40B4-BE49-F238E27FC236}">
                <a16:creationId xmlns:a16="http://schemas.microsoft.com/office/drawing/2014/main" id="{96D07482-83A3-4451-943C-B469610829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76090" y="4508519"/>
            <a:ext cx="310896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ángulo 38">
            <a:extLst>
              <a:ext uri="{FF2B5EF4-FFF2-40B4-BE49-F238E27FC236}">
                <a16:creationId xmlns:a16="http://schemas.microsoft.com/office/drawing/2014/main" id="{EDC90921-9082-491B-940E-827D679F34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rgbClr val="262626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MX"/>
          </a:p>
        </p:txBody>
      </p:sp>
      <p:pic>
        <p:nvPicPr>
          <p:cNvPr id="6" name="Picture 5" descr="A picture containing icon&#10;&#10;Description automatically generated">
            <a:extLst>
              <a:ext uri="{FF2B5EF4-FFF2-40B4-BE49-F238E27FC236}">
                <a16:creationId xmlns:a16="http://schemas.microsoft.com/office/drawing/2014/main" id="{D1BE0652-B392-6C87-E67E-3FEBD672D69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5358" t="16098" r="13392" b="19721"/>
          <a:stretch/>
        </p:blipFill>
        <p:spPr>
          <a:xfrm>
            <a:off x="10742125" y="4607601"/>
            <a:ext cx="542925" cy="48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7478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F09D0A0-DB0F-ED3C-E50C-337DDBE75C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5830" y="748579"/>
            <a:ext cx="5314276" cy="511985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49FDBC4-EFFC-3935-968D-3E5FBD5CA2BC}"/>
              </a:ext>
            </a:extLst>
          </p:cNvPr>
          <p:cNvSpPr txBox="1"/>
          <p:nvPr/>
        </p:nvSpPr>
        <p:spPr>
          <a:xfrm>
            <a:off x="2472322" y="227642"/>
            <a:ext cx="111858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34A67BA-D809-F2F3-F3D9-A4C50C4B4CD4}"/>
              </a:ext>
            </a:extLst>
          </p:cNvPr>
          <p:cNvSpPr txBox="1"/>
          <p:nvPr/>
        </p:nvSpPr>
        <p:spPr>
          <a:xfrm>
            <a:off x="7915671" y="225360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2023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6E22246-5184-8DC9-7C38-43A8CF7212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368" y="748579"/>
            <a:ext cx="5314277" cy="511985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6B52104-A7A1-6123-855C-DCAAD4250B6A}"/>
              </a:ext>
            </a:extLst>
          </p:cNvPr>
          <p:cNvSpPr txBox="1"/>
          <p:nvPr/>
        </p:nvSpPr>
        <p:spPr>
          <a:xfrm>
            <a:off x="3523890" y="1271799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273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77A1757-0E85-440E-4D94-E84BEA23158A}"/>
              </a:ext>
            </a:extLst>
          </p:cNvPr>
          <p:cNvSpPr txBox="1"/>
          <p:nvPr/>
        </p:nvSpPr>
        <p:spPr>
          <a:xfrm>
            <a:off x="9197196" y="1271798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279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63541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3DEF77D-AAFE-58A4-D315-8A667F3306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4357" y="800337"/>
            <a:ext cx="5314276" cy="511985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F09D0A0-DB0F-ED3C-E50C-337DDBE75C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143" y="800337"/>
            <a:ext cx="5314276" cy="511985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34A67BA-D809-F2F3-F3D9-A4C50C4B4CD4}"/>
              </a:ext>
            </a:extLst>
          </p:cNvPr>
          <p:cNvSpPr txBox="1"/>
          <p:nvPr/>
        </p:nvSpPr>
        <p:spPr>
          <a:xfrm>
            <a:off x="2204984" y="277118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77A1757-0E85-440E-4D94-E84BEA23158A}"/>
              </a:ext>
            </a:extLst>
          </p:cNvPr>
          <p:cNvSpPr txBox="1"/>
          <p:nvPr/>
        </p:nvSpPr>
        <p:spPr>
          <a:xfrm>
            <a:off x="3486509" y="1323556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279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11BE882-D61A-2ABB-D429-221639053090}"/>
              </a:ext>
            </a:extLst>
          </p:cNvPr>
          <p:cNvSpPr txBox="1"/>
          <p:nvPr/>
        </p:nvSpPr>
        <p:spPr>
          <a:xfrm>
            <a:off x="8133930" y="277117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2024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393A4B4-9411-3A2B-2C5E-C5E2DDE6FDF1}"/>
              </a:ext>
            </a:extLst>
          </p:cNvPr>
          <p:cNvSpPr txBox="1"/>
          <p:nvPr/>
        </p:nvSpPr>
        <p:spPr>
          <a:xfrm>
            <a:off x="9449639" y="1318644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178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7" name="Arrow: Up 6">
            <a:extLst>
              <a:ext uri="{FF2B5EF4-FFF2-40B4-BE49-F238E27FC236}">
                <a16:creationId xmlns:a16="http://schemas.microsoft.com/office/drawing/2014/main" id="{A6BA340E-253E-EB81-E54B-2B2F5C9F8225}"/>
              </a:ext>
            </a:extLst>
          </p:cNvPr>
          <p:cNvSpPr/>
          <p:nvPr/>
        </p:nvSpPr>
        <p:spPr>
          <a:xfrm>
            <a:off x="3380291" y="5618490"/>
            <a:ext cx="563418" cy="461665"/>
          </a:xfrm>
          <a:prstGeom prst="upArrow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7FFFD95-72D1-6F4C-FC2E-85236606F249}"/>
              </a:ext>
            </a:extLst>
          </p:cNvPr>
          <p:cNvSpPr/>
          <p:nvPr/>
        </p:nvSpPr>
        <p:spPr>
          <a:xfrm>
            <a:off x="3969295" y="5698670"/>
            <a:ext cx="808171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VE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194</a:t>
            </a:r>
            <a:endParaRPr lang="es-MX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238009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1359206-2AD2-A06E-E796-85CB29BBB6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8218"/>
            <a:ext cx="12211624" cy="5113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6163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E9F4080-B5E9-75A8-1BE1-AB391B962C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6752" y="748578"/>
            <a:ext cx="5328679" cy="511985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49FDBC4-EFFC-3935-968D-3E5FBD5CA2BC}"/>
              </a:ext>
            </a:extLst>
          </p:cNvPr>
          <p:cNvSpPr txBox="1"/>
          <p:nvPr/>
        </p:nvSpPr>
        <p:spPr>
          <a:xfrm>
            <a:off x="2472322" y="227642"/>
            <a:ext cx="111858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34A67BA-D809-F2F3-F3D9-A4C50C4B4CD4}"/>
              </a:ext>
            </a:extLst>
          </p:cNvPr>
          <p:cNvSpPr txBox="1"/>
          <p:nvPr/>
        </p:nvSpPr>
        <p:spPr>
          <a:xfrm>
            <a:off x="7915671" y="225360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2023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5DC6080-0A34-E1C4-59B9-C8B7217D04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606" y="748579"/>
            <a:ext cx="5328679" cy="511985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AFD68B6-5802-C842-520D-6B82F7072662}"/>
              </a:ext>
            </a:extLst>
          </p:cNvPr>
          <p:cNvSpPr txBox="1"/>
          <p:nvPr/>
        </p:nvSpPr>
        <p:spPr>
          <a:xfrm>
            <a:off x="3523890" y="1271799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12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141D5C2-6333-CA53-6A32-94D5007B7663}"/>
              </a:ext>
            </a:extLst>
          </p:cNvPr>
          <p:cNvSpPr txBox="1"/>
          <p:nvPr/>
        </p:nvSpPr>
        <p:spPr>
          <a:xfrm>
            <a:off x="9119558" y="1271798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78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62430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F83530F-DD88-01A4-4177-956075B943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4295" y="794923"/>
            <a:ext cx="5328679" cy="511985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E9F4080-B5E9-75A8-1BE1-AB391B962C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439" y="791710"/>
            <a:ext cx="5328679" cy="511985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34A67BA-D809-F2F3-F3D9-A4C50C4B4CD4}"/>
              </a:ext>
            </a:extLst>
          </p:cNvPr>
          <p:cNvSpPr txBox="1"/>
          <p:nvPr/>
        </p:nvSpPr>
        <p:spPr>
          <a:xfrm>
            <a:off x="2196358" y="268492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2023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141D5C2-6333-CA53-6A32-94D5007B7663}"/>
              </a:ext>
            </a:extLst>
          </p:cNvPr>
          <p:cNvSpPr txBox="1"/>
          <p:nvPr/>
        </p:nvSpPr>
        <p:spPr>
          <a:xfrm>
            <a:off x="3400245" y="1314930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78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249C592-4067-A57F-D1DA-2925EF2B68BB}"/>
              </a:ext>
            </a:extLst>
          </p:cNvPr>
          <p:cNvSpPr txBox="1"/>
          <p:nvPr/>
        </p:nvSpPr>
        <p:spPr>
          <a:xfrm>
            <a:off x="8333102" y="268492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2024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75858AA-478E-4970-8740-1562FF88AAA7}"/>
              </a:ext>
            </a:extLst>
          </p:cNvPr>
          <p:cNvSpPr txBox="1"/>
          <p:nvPr/>
        </p:nvSpPr>
        <p:spPr>
          <a:xfrm>
            <a:off x="9883980" y="1314930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36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10" name="Arrow: Up 9">
            <a:extLst>
              <a:ext uri="{FF2B5EF4-FFF2-40B4-BE49-F238E27FC236}">
                <a16:creationId xmlns:a16="http://schemas.microsoft.com/office/drawing/2014/main" id="{E37ECAD6-02F9-A0A7-07D3-FFEBCE16434E}"/>
              </a:ext>
            </a:extLst>
          </p:cNvPr>
          <p:cNvSpPr/>
          <p:nvPr/>
        </p:nvSpPr>
        <p:spPr>
          <a:xfrm>
            <a:off x="3223516" y="5569772"/>
            <a:ext cx="563418" cy="461665"/>
          </a:xfrm>
          <a:prstGeom prst="upArrow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714D4C2-1042-D7FC-A944-B6F5BA550475}"/>
              </a:ext>
            </a:extLst>
          </p:cNvPr>
          <p:cNvSpPr/>
          <p:nvPr/>
        </p:nvSpPr>
        <p:spPr>
          <a:xfrm>
            <a:off x="3914279" y="5649952"/>
            <a:ext cx="604653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VE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58</a:t>
            </a:r>
            <a:endParaRPr lang="es-MX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987365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DC2E979-6F34-AEB0-6A51-31B9E85C23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65907"/>
            <a:ext cx="12192000" cy="4790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24627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9027D63-54A0-434E-C3ED-CDCE8BA9D7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902691"/>
            <a:ext cx="12210916" cy="3047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78299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FFE5091-D56D-0091-6FEF-45FD3AE137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9192" y="539245"/>
            <a:ext cx="10333616" cy="577950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B1A0832-81E9-97A2-866C-8AC62EF7DA65}"/>
              </a:ext>
            </a:extLst>
          </p:cNvPr>
          <p:cNvSpPr txBox="1"/>
          <p:nvPr/>
        </p:nvSpPr>
        <p:spPr>
          <a:xfrm>
            <a:off x="4940876" y="20245"/>
            <a:ext cx="21151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/>
              <a:t>Agosto 2024</a:t>
            </a:r>
          </a:p>
        </p:txBody>
      </p:sp>
      <p:pic>
        <p:nvPicPr>
          <p:cNvPr id="5" name="Picture 4" descr="A picture containing icon&#10;&#10;Description automatically generated">
            <a:extLst>
              <a:ext uri="{FF2B5EF4-FFF2-40B4-BE49-F238E27FC236}">
                <a16:creationId xmlns:a16="http://schemas.microsoft.com/office/drawing/2014/main" id="{6CA781C0-1CDA-32E4-0B04-07A1BE17520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358" t="16098" r="13392" b="19721"/>
          <a:stretch/>
        </p:blipFill>
        <p:spPr>
          <a:xfrm>
            <a:off x="2986275" y="2802089"/>
            <a:ext cx="542925" cy="48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8384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ABAC06E-4627-169E-5B18-64CBED5125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9192" y="539245"/>
            <a:ext cx="10333616" cy="577950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B1A0832-81E9-97A2-866C-8AC62EF7DA65}"/>
              </a:ext>
            </a:extLst>
          </p:cNvPr>
          <p:cNvSpPr txBox="1"/>
          <p:nvPr/>
        </p:nvSpPr>
        <p:spPr>
          <a:xfrm>
            <a:off x="4940876" y="20245"/>
            <a:ext cx="30909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/>
              <a:t>Enero-Agosto 2024</a:t>
            </a:r>
          </a:p>
        </p:txBody>
      </p:sp>
      <p:pic>
        <p:nvPicPr>
          <p:cNvPr id="5" name="Picture 4" descr="A picture containing icon&#10;&#10;Description automatically generated">
            <a:extLst>
              <a:ext uri="{FF2B5EF4-FFF2-40B4-BE49-F238E27FC236}">
                <a16:creationId xmlns:a16="http://schemas.microsoft.com/office/drawing/2014/main" id="{6CA781C0-1CDA-32E4-0B04-07A1BE17520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358" t="16098" r="13392" b="19721"/>
          <a:stretch/>
        </p:blipFill>
        <p:spPr>
          <a:xfrm>
            <a:off x="1216291" y="899921"/>
            <a:ext cx="542925" cy="48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8177520"/>
      </p:ext>
    </p:extLst>
  </p:cSld>
  <p:clrMapOvr>
    <a:masterClrMapping/>
  </p:clrMapOvr>
</p:sld>
</file>

<file path=ppt/theme/theme1.xml><?xml version="1.0" encoding="utf-8"?>
<a:theme xmlns:a="http://schemas.openxmlformats.org/drawingml/2006/main" name="1_RetrospectVTI">
  <a:themeElements>
    <a:clrScheme name="Custom 34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EC7016"/>
      </a:accent1>
      <a:accent2>
        <a:srgbClr val="F8931D"/>
      </a:accent2>
      <a:accent3>
        <a:srgbClr val="CE8D3E"/>
      </a:accent3>
      <a:accent4>
        <a:srgbClr val="E64823"/>
      </a:accent4>
      <a:accent5>
        <a:srgbClr val="FFCA08"/>
      </a:accent5>
      <a:accent6>
        <a:srgbClr val="9C6A6A"/>
      </a:accent6>
      <a:hlink>
        <a:srgbClr val="2998E3"/>
      </a:hlink>
      <a:folHlink>
        <a:srgbClr val="7F723D"/>
      </a:folHlink>
    </a:clrScheme>
    <a:fontScheme name="Retrospect">
      <a:majorFont>
        <a:latin typeface="Bookman Old Style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4286111_TF22712842.potx" id="{B0BDFD61-5937-4274-9DC0-60A2C3092210}" vid="{AD8ACFFD-D929-413D-A1C2-04EF9C42773C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Parcel">
    <a:dk1>
      <a:srgbClr val="000000"/>
    </a:dk1>
    <a:lt1>
      <a:srgbClr val="FFFFFF"/>
    </a:lt1>
    <a:dk2>
      <a:srgbClr val="4A5356"/>
    </a:dk2>
    <a:lt2>
      <a:srgbClr val="E8E3CE"/>
    </a:lt2>
    <a:accent1>
      <a:srgbClr val="F6A21D"/>
    </a:accent1>
    <a:accent2>
      <a:srgbClr val="9BAFB5"/>
    </a:accent2>
    <a:accent3>
      <a:srgbClr val="C96731"/>
    </a:accent3>
    <a:accent4>
      <a:srgbClr val="9CA383"/>
    </a:accent4>
    <a:accent5>
      <a:srgbClr val="87795D"/>
    </a:accent5>
    <a:accent6>
      <a:srgbClr val="A0988C"/>
    </a:accent6>
    <a:hlink>
      <a:srgbClr val="00B0F0"/>
    </a:hlink>
    <a:folHlink>
      <a:srgbClr val="738F97"/>
    </a:folHlink>
  </a:clrScheme>
</a:themeOverride>
</file>

<file path=ppt/theme/themeOverride2.xml><?xml version="1.0" encoding="utf-8"?>
<a:themeOverride xmlns:a="http://schemas.openxmlformats.org/drawingml/2006/main">
  <a:clrScheme name="Parcel">
    <a:dk1>
      <a:srgbClr val="000000"/>
    </a:dk1>
    <a:lt1>
      <a:srgbClr val="FFFFFF"/>
    </a:lt1>
    <a:dk2>
      <a:srgbClr val="4A5356"/>
    </a:dk2>
    <a:lt2>
      <a:srgbClr val="E8E3CE"/>
    </a:lt2>
    <a:accent1>
      <a:srgbClr val="F6A21D"/>
    </a:accent1>
    <a:accent2>
      <a:srgbClr val="9BAFB5"/>
    </a:accent2>
    <a:accent3>
      <a:srgbClr val="C96731"/>
    </a:accent3>
    <a:accent4>
      <a:srgbClr val="9CA383"/>
    </a:accent4>
    <a:accent5>
      <a:srgbClr val="87795D"/>
    </a:accent5>
    <a:accent6>
      <a:srgbClr val="A0988C"/>
    </a:accent6>
    <a:hlink>
      <a:srgbClr val="00B0F0"/>
    </a:hlink>
    <a:folHlink>
      <a:srgbClr val="738F97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a410dd7f93c95333ffa1b60ed6adedd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a936d9baba76aa3866493feff160faab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AA3F7EDC-E5B4-4BBC-9D2A-CBE6D46C37A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3932EF5-314F-409E-8020-FEE5FA0795B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03EEFF0-FB57-4CB4-8BFC-DF397689E2ED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739</TotalTime>
  <Words>104</Words>
  <Application>Microsoft Office PowerPoint</Application>
  <PresentationFormat>Widescreen</PresentationFormat>
  <Paragraphs>49</Paragraphs>
  <Slides>21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Aptos ExtraBold</vt:lpstr>
      <vt:lpstr>Arial</vt:lpstr>
      <vt:lpstr>Bookman Old Style</vt:lpstr>
      <vt:lpstr>Calibri</vt:lpstr>
      <vt:lpstr>Franklin Gothic Book</vt:lpstr>
      <vt:lpstr>1_RetrospectVTI</vt:lpstr>
      <vt:lpstr>Marcas solicitadas por la Webpi (SAPI)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Patentes solicitadas por la Webpi (SAPI)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Marcas y patentes solicitadas por la Webpi (SAPI)</dc:title>
  <dc:creator>Néstor Bueno</dc:creator>
  <cp:lastModifiedBy>Néstor Bueno</cp:lastModifiedBy>
  <cp:revision>17</cp:revision>
  <dcterms:created xsi:type="dcterms:W3CDTF">2023-05-01T14:43:40Z</dcterms:created>
  <dcterms:modified xsi:type="dcterms:W3CDTF">2024-08-31T13:57:42Z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