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4"/>
  </p:sldMasterIdLst>
  <p:notesMasterIdLst>
    <p:notesMasterId r:id="rId26"/>
  </p:notesMasterIdLst>
  <p:handoutMasterIdLst>
    <p:handoutMasterId r:id="rId27"/>
  </p:handoutMasterIdLst>
  <p:sldIdLst>
    <p:sldId id="298" r:id="rId5"/>
    <p:sldId id="309" r:id="rId6"/>
    <p:sldId id="325" r:id="rId7"/>
    <p:sldId id="310" r:id="rId8"/>
    <p:sldId id="311" r:id="rId9"/>
    <p:sldId id="326" r:id="rId10"/>
    <p:sldId id="312" r:id="rId11"/>
    <p:sldId id="316" r:id="rId12"/>
    <p:sldId id="313" r:id="rId13"/>
    <p:sldId id="327" r:id="rId14"/>
    <p:sldId id="314" r:id="rId15"/>
    <p:sldId id="305" r:id="rId16"/>
    <p:sldId id="317" r:id="rId17"/>
    <p:sldId id="328" r:id="rId18"/>
    <p:sldId id="318" r:id="rId19"/>
    <p:sldId id="319" r:id="rId20"/>
    <p:sldId id="329" r:id="rId21"/>
    <p:sldId id="320" r:id="rId22"/>
    <p:sldId id="321" r:id="rId23"/>
    <p:sldId id="322" r:id="rId24"/>
    <p:sldId id="330" r:id="rId25"/>
  </p:sldIdLst>
  <p:sldSz cx="12192000" cy="6858000"/>
  <p:notesSz cx="6858000" cy="9144000"/>
  <p:defaultTextStyle>
    <a:defPPr rtl="0"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D707E04-F461-49E2-97E1-27DDD5979CBA}" v="13" dt="2024-10-31T20:46:10.218"/>
    <p1510:client id="{C8009F80-01CA-4EB0-A8B7-B86C624F0048}" v="4" dt="2024-10-31T19:51:40.2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19" autoAdjust="0"/>
  </p:normalViewPr>
  <p:slideViewPr>
    <p:cSldViewPr snapToGrid="0">
      <p:cViewPr varScale="1">
        <p:scale>
          <a:sx n="102" d="100"/>
          <a:sy n="102" d="100"/>
        </p:scale>
        <p:origin x="954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8" d="100"/>
          <a:sy n="88" d="100"/>
        </p:scale>
        <p:origin x="3822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6/11/relationships/changesInfo" Target="changesInfos/changesInfo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éstor Bueno" userId="d61a9449-f677-48d7-b4ab-5c8db4ace4f7" providerId="ADAL" clId="{C8009F80-01CA-4EB0-A8B7-B86C624F0048}"/>
    <pc:docChg chg="custSel modSld">
      <pc:chgData name="Néstor Bueno" userId="d61a9449-f677-48d7-b4ab-5c8db4ace4f7" providerId="ADAL" clId="{C8009F80-01CA-4EB0-A8B7-B86C624F0048}" dt="2024-10-31T19:52:12.430" v="36" actId="20577"/>
      <pc:docMkLst>
        <pc:docMk/>
      </pc:docMkLst>
      <pc:sldChg chg="modSp">
        <pc:chgData name="Néstor Bueno" userId="d61a9449-f677-48d7-b4ab-5c8db4ace4f7" providerId="ADAL" clId="{C8009F80-01CA-4EB0-A8B7-B86C624F0048}" dt="2024-10-31T19:47:21.072" v="0"/>
        <pc:sldMkLst>
          <pc:docMk/>
          <pc:sldMk cId="193143965" sldId="298"/>
        </pc:sldMkLst>
        <pc:spChg chg="mod">
          <ac:chgData name="Néstor Bueno" userId="d61a9449-f677-48d7-b4ab-5c8db4ace4f7" providerId="ADAL" clId="{C8009F80-01CA-4EB0-A8B7-B86C624F0048}" dt="2024-10-31T19:47:21.072" v="0"/>
          <ac:spMkLst>
            <pc:docMk/>
            <pc:sldMk cId="193143965" sldId="298"/>
            <ac:spMk id="3" creationId="{255E1F2F-E259-4EA8-9FFD-3A10AF541859}"/>
          </ac:spMkLst>
        </pc:spChg>
      </pc:sldChg>
      <pc:sldChg chg="modSp">
        <pc:chgData name="Néstor Bueno" userId="d61a9449-f677-48d7-b4ab-5c8db4ace4f7" providerId="ADAL" clId="{C8009F80-01CA-4EB0-A8B7-B86C624F0048}" dt="2024-10-31T19:47:21.072" v="0"/>
        <pc:sldMkLst>
          <pc:docMk/>
          <pc:sldMk cId="2204747870" sldId="305"/>
        </pc:sldMkLst>
        <pc:spChg chg="mod">
          <ac:chgData name="Néstor Bueno" userId="d61a9449-f677-48d7-b4ab-5c8db4ace4f7" providerId="ADAL" clId="{C8009F80-01CA-4EB0-A8B7-B86C624F0048}" dt="2024-10-31T19:47:21.072" v="0"/>
          <ac:spMkLst>
            <pc:docMk/>
            <pc:sldMk cId="2204747870" sldId="305"/>
            <ac:spMk id="3" creationId="{255E1F2F-E259-4EA8-9FFD-3A10AF541859}"/>
          </ac:spMkLst>
        </pc:spChg>
      </pc:sldChg>
      <pc:sldChg chg="delSp modSp mod">
        <pc:chgData name="Néstor Bueno" userId="d61a9449-f677-48d7-b4ab-5c8db4ace4f7" providerId="ADAL" clId="{C8009F80-01CA-4EB0-A8B7-B86C624F0048}" dt="2024-10-31T19:50:43.234" v="23" actId="14100"/>
        <pc:sldMkLst>
          <pc:docMk/>
          <pc:sldMk cId="1311271775" sldId="310"/>
        </pc:sldMkLst>
        <pc:picChg chg="del">
          <ac:chgData name="Néstor Bueno" userId="d61a9449-f677-48d7-b4ab-5c8db4ace4f7" providerId="ADAL" clId="{C8009F80-01CA-4EB0-A8B7-B86C624F0048}" dt="2024-10-31T19:50:22.946" v="21" actId="478"/>
          <ac:picMkLst>
            <pc:docMk/>
            <pc:sldMk cId="1311271775" sldId="310"/>
            <ac:picMk id="2" creationId="{237F5078-6B5A-B00B-8CAE-9DFA0F7CBB36}"/>
          </ac:picMkLst>
        </pc:picChg>
        <pc:picChg chg="mod">
          <ac:chgData name="Néstor Bueno" userId="d61a9449-f677-48d7-b4ab-5c8db4ace4f7" providerId="ADAL" clId="{C8009F80-01CA-4EB0-A8B7-B86C624F0048}" dt="2024-10-31T19:50:43.234" v="23" actId="14100"/>
          <ac:picMkLst>
            <pc:docMk/>
            <pc:sldMk cId="1311271775" sldId="310"/>
            <ac:picMk id="3" creationId="{17AA4026-3C43-2445-D37B-18D754A2A664}"/>
          </ac:picMkLst>
        </pc:picChg>
      </pc:sldChg>
      <pc:sldChg chg="modSp">
        <pc:chgData name="Néstor Bueno" userId="d61a9449-f677-48d7-b4ab-5c8db4ace4f7" providerId="ADAL" clId="{C8009F80-01CA-4EB0-A8B7-B86C624F0048}" dt="2024-10-31T19:47:21.072" v="0"/>
        <pc:sldMkLst>
          <pc:docMk/>
          <pc:sldMk cId="3281768060" sldId="313"/>
        </pc:sldMkLst>
        <pc:spChg chg="mod">
          <ac:chgData name="Néstor Bueno" userId="d61a9449-f677-48d7-b4ab-5c8db4ace4f7" providerId="ADAL" clId="{C8009F80-01CA-4EB0-A8B7-B86C624F0048}" dt="2024-10-31T19:47:21.072" v="0"/>
          <ac:spMkLst>
            <pc:docMk/>
            <pc:sldMk cId="3281768060" sldId="313"/>
            <ac:spMk id="3" creationId="{0B1A0832-81E9-97A2-866C-8AC62EF7DA65}"/>
          </ac:spMkLst>
        </pc:spChg>
      </pc:sldChg>
      <pc:sldChg chg="modSp">
        <pc:chgData name="Néstor Bueno" userId="d61a9449-f677-48d7-b4ab-5c8db4ace4f7" providerId="ADAL" clId="{C8009F80-01CA-4EB0-A8B7-B86C624F0048}" dt="2024-10-31T19:47:21.072" v="0"/>
        <pc:sldMkLst>
          <pc:docMk/>
          <pc:sldMk cId="894761409" sldId="314"/>
        </pc:sldMkLst>
        <pc:spChg chg="mod">
          <ac:chgData name="Néstor Bueno" userId="d61a9449-f677-48d7-b4ab-5c8db4ace4f7" providerId="ADAL" clId="{C8009F80-01CA-4EB0-A8B7-B86C624F0048}" dt="2024-10-31T19:47:21.072" v="0"/>
          <ac:spMkLst>
            <pc:docMk/>
            <pc:sldMk cId="894761409" sldId="314"/>
            <ac:spMk id="3" creationId="{0B1A0832-81E9-97A2-866C-8AC62EF7DA65}"/>
          </ac:spMkLst>
        </pc:spChg>
      </pc:sldChg>
      <pc:sldChg chg="modSp">
        <pc:chgData name="Néstor Bueno" userId="d61a9449-f677-48d7-b4ab-5c8db4ace4f7" providerId="ADAL" clId="{C8009F80-01CA-4EB0-A8B7-B86C624F0048}" dt="2024-10-31T19:47:21.072" v="0"/>
        <pc:sldMkLst>
          <pc:docMk/>
          <pc:sldMk cId="2231838408" sldId="322"/>
        </pc:sldMkLst>
        <pc:spChg chg="mod">
          <ac:chgData name="Néstor Bueno" userId="d61a9449-f677-48d7-b4ab-5c8db4ace4f7" providerId="ADAL" clId="{C8009F80-01CA-4EB0-A8B7-B86C624F0048}" dt="2024-10-31T19:47:21.072" v="0"/>
          <ac:spMkLst>
            <pc:docMk/>
            <pc:sldMk cId="2231838408" sldId="322"/>
            <ac:spMk id="3" creationId="{0B1A0832-81E9-97A2-866C-8AC62EF7DA65}"/>
          </ac:spMkLst>
        </pc:spChg>
      </pc:sldChg>
      <pc:sldChg chg="delSp modSp mod">
        <pc:chgData name="Néstor Bueno" userId="d61a9449-f677-48d7-b4ab-5c8db4ace4f7" providerId="ADAL" clId="{C8009F80-01CA-4EB0-A8B7-B86C624F0048}" dt="2024-10-31T19:49:38.202" v="20" actId="1076"/>
        <pc:sldMkLst>
          <pc:docMk/>
          <pc:sldMk cId="1826859889" sldId="325"/>
        </pc:sldMkLst>
        <pc:spChg chg="mod">
          <ac:chgData name="Néstor Bueno" userId="d61a9449-f677-48d7-b4ab-5c8db4ace4f7" providerId="ADAL" clId="{C8009F80-01CA-4EB0-A8B7-B86C624F0048}" dt="2024-10-31T19:49:38.202" v="20" actId="1076"/>
          <ac:spMkLst>
            <pc:docMk/>
            <pc:sldMk cId="1826859889" sldId="325"/>
            <ac:spMk id="6" creationId="{928ED3F5-CCC0-8E63-78CF-CAFC642D738E}"/>
          </ac:spMkLst>
        </pc:spChg>
        <pc:spChg chg="mod">
          <ac:chgData name="Néstor Bueno" userId="d61a9449-f677-48d7-b4ab-5c8db4ace4f7" providerId="ADAL" clId="{C8009F80-01CA-4EB0-A8B7-B86C624F0048}" dt="2024-10-31T19:49:29.682" v="19" actId="1076"/>
          <ac:spMkLst>
            <pc:docMk/>
            <pc:sldMk cId="1826859889" sldId="325"/>
            <ac:spMk id="7" creationId="{534B654E-D153-8037-6A7B-85534217D688}"/>
          </ac:spMkLst>
        </pc:spChg>
        <pc:spChg chg="mod">
          <ac:chgData name="Néstor Bueno" userId="d61a9449-f677-48d7-b4ab-5c8db4ace4f7" providerId="ADAL" clId="{C8009F80-01CA-4EB0-A8B7-B86C624F0048}" dt="2024-10-31T19:47:58.609" v="1" actId="1076"/>
          <ac:spMkLst>
            <pc:docMk/>
            <pc:sldMk cId="1826859889" sldId="325"/>
            <ac:spMk id="11" creationId="{DEFD3B0F-90BA-262C-93B8-0465F776D4BE}"/>
          </ac:spMkLst>
        </pc:spChg>
        <pc:spChg chg="mod">
          <ac:chgData name="Néstor Bueno" userId="d61a9449-f677-48d7-b4ab-5c8db4ace4f7" providerId="ADAL" clId="{C8009F80-01CA-4EB0-A8B7-B86C624F0048}" dt="2024-10-31T19:48:03.363" v="5" actId="20577"/>
          <ac:spMkLst>
            <pc:docMk/>
            <pc:sldMk cId="1826859889" sldId="325"/>
            <ac:spMk id="12" creationId="{28493CD2-0185-D15C-38D7-5E9AF0EE01FD}"/>
          </ac:spMkLst>
        </pc:spChg>
        <pc:picChg chg="del">
          <ac:chgData name="Néstor Bueno" userId="d61a9449-f677-48d7-b4ab-5c8db4ace4f7" providerId="ADAL" clId="{C8009F80-01CA-4EB0-A8B7-B86C624F0048}" dt="2024-10-31T19:48:23.210" v="6" actId="478"/>
          <ac:picMkLst>
            <pc:docMk/>
            <pc:sldMk cId="1826859889" sldId="325"/>
            <ac:picMk id="5" creationId="{5917FB49-53E9-A104-1A4A-ACC9E8DAF20D}"/>
          </ac:picMkLst>
        </pc:picChg>
        <pc:picChg chg="mod ord">
          <ac:chgData name="Néstor Bueno" userId="d61a9449-f677-48d7-b4ab-5c8db4ace4f7" providerId="ADAL" clId="{C8009F80-01CA-4EB0-A8B7-B86C624F0048}" dt="2024-10-31T19:48:42.055" v="11" actId="167"/>
          <ac:picMkLst>
            <pc:docMk/>
            <pc:sldMk cId="1826859889" sldId="325"/>
            <ac:picMk id="8" creationId="{3EB16DFF-570D-6CE5-F0F3-C1EE474EF23C}"/>
          </ac:picMkLst>
        </pc:picChg>
      </pc:sldChg>
      <pc:sldChg chg="delSp modSp mod">
        <pc:chgData name="Néstor Bueno" userId="d61a9449-f677-48d7-b4ab-5c8db4ace4f7" providerId="ADAL" clId="{C8009F80-01CA-4EB0-A8B7-B86C624F0048}" dt="2024-10-31T19:52:12.430" v="36" actId="20577"/>
        <pc:sldMkLst>
          <pc:docMk/>
          <pc:sldMk cId="1310463125" sldId="326"/>
        </pc:sldMkLst>
        <pc:spChg chg="mod">
          <ac:chgData name="Néstor Bueno" userId="d61a9449-f677-48d7-b4ab-5c8db4ace4f7" providerId="ADAL" clId="{C8009F80-01CA-4EB0-A8B7-B86C624F0048}" dt="2024-10-31T19:51:56.909" v="33" actId="1076"/>
          <ac:spMkLst>
            <pc:docMk/>
            <pc:sldMk cId="1310463125" sldId="326"/>
            <ac:spMk id="6" creationId="{0428A801-597A-EC7B-77A3-CAE45669B1B2}"/>
          </ac:spMkLst>
        </pc:spChg>
        <pc:spChg chg="mod">
          <ac:chgData name="Néstor Bueno" userId="d61a9449-f677-48d7-b4ab-5c8db4ace4f7" providerId="ADAL" clId="{C8009F80-01CA-4EB0-A8B7-B86C624F0048}" dt="2024-10-31T19:52:12.430" v="36" actId="20577"/>
          <ac:spMkLst>
            <pc:docMk/>
            <pc:sldMk cId="1310463125" sldId="326"/>
            <ac:spMk id="8" creationId="{1BE422A1-8324-AF13-5239-BDF84A1179CB}"/>
          </ac:spMkLst>
        </pc:spChg>
        <pc:spChg chg="mod">
          <ac:chgData name="Néstor Bueno" userId="d61a9449-f677-48d7-b4ab-5c8db4ace4f7" providerId="ADAL" clId="{C8009F80-01CA-4EB0-A8B7-B86C624F0048}" dt="2024-10-31T19:51:13.565" v="24" actId="1076"/>
          <ac:spMkLst>
            <pc:docMk/>
            <pc:sldMk cId="1310463125" sldId="326"/>
            <ac:spMk id="12" creationId="{81F62D83-C124-9CB6-C207-05E6F4735B81}"/>
          </ac:spMkLst>
        </pc:spChg>
        <pc:spChg chg="mod">
          <ac:chgData name="Néstor Bueno" userId="d61a9449-f677-48d7-b4ab-5c8db4ace4f7" providerId="ADAL" clId="{C8009F80-01CA-4EB0-A8B7-B86C624F0048}" dt="2024-10-31T19:51:17.100" v="27" actId="20577"/>
          <ac:spMkLst>
            <pc:docMk/>
            <pc:sldMk cId="1310463125" sldId="326"/>
            <ac:spMk id="13" creationId="{60E7404A-340F-007A-B079-2D8A72F98320}"/>
          </ac:spMkLst>
        </pc:spChg>
        <pc:picChg chg="del">
          <ac:chgData name="Néstor Bueno" userId="d61a9449-f677-48d7-b4ab-5c8db4ace4f7" providerId="ADAL" clId="{C8009F80-01CA-4EB0-A8B7-B86C624F0048}" dt="2024-10-31T19:51:19.967" v="28" actId="478"/>
          <ac:picMkLst>
            <pc:docMk/>
            <pc:sldMk cId="1310463125" sldId="326"/>
            <ac:picMk id="2" creationId="{AF57BAE4-692A-B1C5-E597-2995708D0F3C}"/>
          </ac:picMkLst>
        </pc:picChg>
        <pc:picChg chg="mod ord">
          <ac:chgData name="Néstor Bueno" userId="d61a9449-f677-48d7-b4ab-5c8db4ace4f7" providerId="ADAL" clId="{C8009F80-01CA-4EB0-A8B7-B86C624F0048}" dt="2024-10-31T19:51:49.189" v="31" actId="167"/>
          <ac:picMkLst>
            <pc:docMk/>
            <pc:sldMk cId="1310463125" sldId="326"/>
            <ac:picMk id="4" creationId="{59ABD58D-E14B-AD60-17F8-1962E53AB1AF}"/>
          </ac:picMkLst>
        </pc:picChg>
      </pc:sldChg>
      <pc:sldChg chg="modSp">
        <pc:chgData name="Néstor Bueno" userId="d61a9449-f677-48d7-b4ab-5c8db4ace4f7" providerId="ADAL" clId="{C8009F80-01CA-4EB0-A8B7-B86C624F0048}" dt="2024-10-31T19:47:21.072" v="0"/>
        <pc:sldMkLst>
          <pc:docMk/>
          <pc:sldMk cId="261051700" sldId="327"/>
        </pc:sldMkLst>
        <pc:spChg chg="mod">
          <ac:chgData name="Néstor Bueno" userId="d61a9449-f677-48d7-b4ab-5c8db4ace4f7" providerId="ADAL" clId="{C8009F80-01CA-4EB0-A8B7-B86C624F0048}" dt="2024-10-31T19:47:21.072" v="0"/>
          <ac:spMkLst>
            <pc:docMk/>
            <pc:sldMk cId="261051700" sldId="327"/>
            <ac:spMk id="3" creationId="{0B1A0832-81E9-97A2-866C-8AC62EF7DA65}"/>
          </ac:spMkLst>
        </pc:spChg>
      </pc:sldChg>
      <pc:sldChg chg="modSp">
        <pc:chgData name="Néstor Bueno" userId="d61a9449-f677-48d7-b4ab-5c8db4ace4f7" providerId="ADAL" clId="{C8009F80-01CA-4EB0-A8B7-B86C624F0048}" dt="2024-10-31T19:47:21.072" v="0"/>
        <pc:sldMkLst>
          <pc:docMk/>
          <pc:sldMk cId="1948177520" sldId="330"/>
        </pc:sldMkLst>
        <pc:spChg chg="mod">
          <ac:chgData name="Néstor Bueno" userId="d61a9449-f677-48d7-b4ab-5c8db4ace4f7" providerId="ADAL" clId="{C8009F80-01CA-4EB0-A8B7-B86C624F0048}" dt="2024-10-31T19:47:21.072" v="0"/>
          <ac:spMkLst>
            <pc:docMk/>
            <pc:sldMk cId="1948177520" sldId="330"/>
            <ac:spMk id="3" creationId="{0B1A0832-81E9-97A2-866C-8AC62EF7DA65}"/>
          </ac:spMkLst>
        </pc:spChg>
      </pc:sldChg>
    </pc:docChg>
  </pc:docChgLst>
  <pc:docChgLst>
    <pc:chgData name="Néstor Bueno" userId="d61a9449-f677-48d7-b4ab-5c8db4ace4f7" providerId="ADAL" clId="{1D707E04-F461-49E2-97E1-27DDD5979CBA}"/>
    <pc:docChg chg="undo custSel modSld">
      <pc:chgData name="Néstor Bueno" userId="d61a9449-f677-48d7-b4ab-5c8db4ace4f7" providerId="ADAL" clId="{1D707E04-F461-49E2-97E1-27DDD5979CBA}" dt="2024-10-31T20:46:15.180" v="56" actId="1076"/>
      <pc:docMkLst>
        <pc:docMk/>
      </pc:docMkLst>
      <pc:sldChg chg="delSp modSp mod">
        <pc:chgData name="Néstor Bueno" userId="d61a9449-f677-48d7-b4ab-5c8db4ace4f7" providerId="ADAL" clId="{1D707E04-F461-49E2-97E1-27DDD5979CBA}" dt="2024-10-31T20:37:58.917" v="4" actId="14100"/>
        <pc:sldMkLst>
          <pc:docMk/>
          <pc:sldMk cId="3904174755" sldId="312"/>
        </pc:sldMkLst>
        <pc:picChg chg="mod">
          <ac:chgData name="Néstor Bueno" userId="d61a9449-f677-48d7-b4ab-5c8db4ace4f7" providerId="ADAL" clId="{1D707E04-F461-49E2-97E1-27DDD5979CBA}" dt="2024-10-31T20:37:58.917" v="4" actId="14100"/>
          <ac:picMkLst>
            <pc:docMk/>
            <pc:sldMk cId="3904174755" sldId="312"/>
            <ac:picMk id="2" creationId="{56557F50-33CD-C837-3905-9B6C47D18BC8}"/>
          </ac:picMkLst>
        </pc:picChg>
        <pc:picChg chg="del">
          <ac:chgData name="Néstor Bueno" userId="d61a9449-f677-48d7-b4ab-5c8db4ace4f7" providerId="ADAL" clId="{1D707E04-F461-49E2-97E1-27DDD5979CBA}" dt="2024-10-31T20:37:44.582" v="0" actId="478"/>
          <ac:picMkLst>
            <pc:docMk/>
            <pc:sldMk cId="3904174755" sldId="312"/>
            <ac:picMk id="3" creationId="{2F0F45CD-57C5-F5AB-71BD-F2DBEF7DFFEE}"/>
          </ac:picMkLst>
        </pc:picChg>
      </pc:sldChg>
      <pc:sldChg chg="delSp modSp mod">
        <pc:chgData name="Néstor Bueno" userId="d61a9449-f677-48d7-b4ab-5c8db4ace4f7" providerId="ADAL" clId="{1D707E04-F461-49E2-97E1-27DDD5979CBA}" dt="2024-10-31T20:39:54.388" v="13" actId="1076"/>
        <pc:sldMkLst>
          <pc:docMk/>
          <pc:sldMk cId="3281768060" sldId="313"/>
        </pc:sldMkLst>
        <pc:picChg chg="del">
          <ac:chgData name="Néstor Bueno" userId="d61a9449-f677-48d7-b4ab-5c8db4ace4f7" providerId="ADAL" clId="{1D707E04-F461-49E2-97E1-27DDD5979CBA}" dt="2024-10-31T20:39:45.199" v="11" actId="478"/>
          <ac:picMkLst>
            <pc:docMk/>
            <pc:sldMk cId="3281768060" sldId="313"/>
            <ac:picMk id="2" creationId="{B6923371-61BC-ACA6-C49E-48762B0AA76C}"/>
          </ac:picMkLst>
        </pc:picChg>
        <pc:picChg chg="ord">
          <ac:chgData name="Néstor Bueno" userId="d61a9449-f677-48d7-b4ab-5c8db4ace4f7" providerId="ADAL" clId="{1D707E04-F461-49E2-97E1-27DDD5979CBA}" dt="2024-10-31T20:39:51.830" v="12" actId="167"/>
          <ac:picMkLst>
            <pc:docMk/>
            <pc:sldMk cId="3281768060" sldId="313"/>
            <ac:picMk id="4" creationId="{AA808330-E5A8-8E49-9775-81020D427AFE}"/>
          </ac:picMkLst>
        </pc:picChg>
        <pc:picChg chg="mod">
          <ac:chgData name="Néstor Bueno" userId="d61a9449-f677-48d7-b4ab-5c8db4ace4f7" providerId="ADAL" clId="{1D707E04-F461-49E2-97E1-27DDD5979CBA}" dt="2024-10-31T20:39:54.388" v="13" actId="1076"/>
          <ac:picMkLst>
            <pc:docMk/>
            <pc:sldMk cId="3281768060" sldId="313"/>
            <ac:picMk id="5" creationId="{6CA781C0-1CDA-32E4-0B04-07A1BE175202}"/>
          </ac:picMkLst>
        </pc:picChg>
      </pc:sldChg>
      <pc:sldChg chg="delSp mod">
        <pc:chgData name="Néstor Bueno" userId="d61a9449-f677-48d7-b4ab-5c8db4ace4f7" providerId="ADAL" clId="{1D707E04-F461-49E2-97E1-27DDD5979CBA}" dt="2024-10-31T20:40:42.456" v="17" actId="478"/>
        <pc:sldMkLst>
          <pc:docMk/>
          <pc:sldMk cId="894761409" sldId="314"/>
        </pc:sldMkLst>
        <pc:picChg chg="del">
          <ac:chgData name="Néstor Bueno" userId="d61a9449-f677-48d7-b4ab-5c8db4ace4f7" providerId="ADAL" clId="{1D707E04-F461-49E2-97E1-27DDD5979CBA}" dt="2024-10-31T20:40:42.456" v="17" actId="478"/>
          <ac:picMkLst>
            <pc:docMk/>
            <pc:sldMk cId="894761409" sldId="314"/>
            <ac:picMk id="4" creationId="{7F4D75C9-50CA-EC61-E6E5-024546D68550}"/>
          </ac:picMkLst>
        </pc:picChg>
      </pc:sldChg>
      <pc:sldChg chg="delSp modSp mod">
        <pc:chgData name="Néstor Bueno" userId="d61a9449-f677-48d7-b4ab-5c8db4ace4f7" providerId="ADAL" clId="{1D707E04-F461-49E2-97E1-27DDD5979CBA}" dt="2024-10-31T20:39:19.884" v="10" actId="14100"/>
        <pc:sldMkLst>
          <pc:docMk/>
          <pc:sldMk cId="2882545426" sldId="316"/>
        </pc:sldMkLst>
        <pc:picChg chg="del mod">
          <ac:chgData name="Néstor Bueno" userId="d61a9449-f677-48d7-b4ab-5c8db4ace4f7" providerId="ADAL" clId="{1D707E04-F461-49E2-97E1-27DDD5979CBA}" dt="2024-10-31T20:39:02.723" v="8" actId="478"/>
          <ac:picMkLst>
            <pc:docMk/>
            <pc:sldMk cId="2882545426" sldId="316"/>
            <ac:picMk id="2" creationId="{0540C69D-FAC7-D92F-1DCB-3221E383A8AC}"/>
          </ac:picMkLst>
        </pc:picChg>
        <pc:picChg chg="del">
          <ac:chgData name="Néstor Bueno" userId="d61a9449-f677-48d7-b4ab-5c8db4ace4f7" providerId="ADAL" clId="{1D707E04-F461-49E2-97E1-27DDD5979CBA}" dt="2024-10-31T20:38:20.669" v="5" actId="478"/>
          <ac:picMkLst>
            <pc:docMk/>
            <pc:sldMk cId="2882545426" sldId="316"/>
            <ac:picMk id="3" creationId="{89E6E6FF-1556-8348-F55D-0413B70CFA36}"/>
          </ac:picMkLst>
        </pc:picChg>
        <pc:picChg chg="mod">
          <ac:chgData name="Néstor Bueno" userId="d61a9449-f677-48d7-b4ab-5c8db4ace4f7" providerId="ADAL" clId="{1D707E04-F461-49E2-97E1-27DDD5979CBA}" dt="2024-10-31T20:39:19.884" v="10" actId="14100"/>
          <ac:picMkLst>
            <pc:docMk/>
            <pc:sldMk cId="2882545426" sldId="316"/>
            <ac:picMk id="4" creationId="{57F26A2A-54C4-26F6-C07E-6A30D14B0400}"/>
          </ac:picMkLst>
        </pc:picChg>
      </pc:sldChg>
      <pc:sldChg chg="delSp modSp mod">
        <pc:chgData name="Néstor Bueno" userId="d61a9449-f677-48d7-b4ab-5c8db4ace4f7" providerId="ADAL" clId="{1D707E04-F461-49E2-97E1-27DDD5979CBA}" dt="2024-10-31T20:42:49.812" v="31" actId="14100"/>
        <pc:sldMkLst>
          <pc:docMk/>
          <pc:sldMk cId="4168616331" sldId="318"/>
        </pc:sldMkLst>
        <pc:picChg chg="mod">
          <ac:chgData name="Néstor Bueno" userId="d61a9449-f677-48d7-b4ab-5c8db4ace4f7" providerId="ADAL" clId="{1D707E04-F461-49E2-97E1-27DDD5979CBA}" dt="2024-10-31T20:42:49.812" v="31" actId="14100"/>
          <ac:picMkLst>
            <pc:docMk/>
            <pc:sldMk cId="4168616331" sldId="318"/>
            <ac:picMk id="2" creationId="{EB1E51FB-90CF-F18F-7F28-3614B327BF5F}"/>
          </ac:picMkLst>
        </pc:picChg>
        <pc:picChg chg="del">
          <ac:chgData name="Néstor Bueno" userId="d61a9449-f677-48d7-b4ab-5c8db4ace4f7" providerId="ADAL" clId="{1D707E04-F461-49E2-97E1-27DDD5979CBA}" dt="2024-10-31T20:42:29.015" v="29" actId="478"/>
          <ac:picMkLst>
            <pc:docMk/>
            <pc:sldMk cId="4168616331" sldId="318"/>
            <ac:picMk id="3" creationId="{EB89A6C1-3C04-F88F-A24F-8F9B7C7F72BE}"/>
          </ac:picMkLst>
        </pc:picChg>
      </pc:sldChg>
      <pc:sldChg chg="delSp modSp mod">
        <pc:chgData name="Néstor Bueno" userId="d61a9449-f677-48d7-b4ab-5c8db4ace4f7" providerId="ADAL" clId="{1D707E04-F461-49E2-97E1-27DDD5979CBA}" dt="2024-10-31T20:44:38.709" v="47" actId="14100"/>
        <pc:sldMkLst>
          <pc:docMk/>
          <pc:sldMk cId="1182462764" sldId="320"/>
        </pc:sldMkLst>
        <pc:picChg chg="mod">
          <ac:chgData name="Néstor Bueno" userId="d61a9449-f677-48d7-b4ab-5c8db4ace4f7" providerId="ADAL" clId="{1D707E04-F461-49E2-97E1-27DDD5979CBA}" dt="2024-10-31T20:44:38.709" v="47" actId="14100"/>
          <ac:picMkLst>
            <pc:docMk/>
            <pc:sldMk cId="1182462764" sldId="320"/>
            <ac:picMk id="2" creationId="{46398ACA-5ED2-DF36-8388-C1494DCC8B53}"/>
          </ac:picMkLst>
        </pc:picChg>
        <pc:picChg chg="del">
          <ac:chgData name="Néstor Bueno" userId="d61a9449-f677-48d7-b4ab-5c8db4ace4f7" providerId="ADAL" clId="{1D707E04-F461-49E2-97E1-27DDD5979CBA}" dt="2024-10-31T20:44:26.943" v="45" actId="478"/>
          <ac:picMkLst>
            <pc:docMk/>
            <pc:sldMk cId="1182462764" sldId="320"/>
            <ac:picMk id="3" creationId="{6820F41C-5123-622D-125D-384B2227E249}"/>
          </ac:picMkLst>
        </pc:picChg>
      </pc:sldChg>
      <pc:sldChg chg="delSp modSp mod">
        <pc:chgData name="Néstor Bueno" userId="d61a9449-f677-48d7-b4ab-5c8db4ace4f7" providerId="ADAL" clId="{1D707E04-F461-49E2-97E1-27DDD5979CBA}" dt="2024-10-31T20:45:13.821" v="50" actId="14100"/>
        <pc:sldMkLst>
          <pc:docMk/>
          <pc:sldMk cId="507829972" sldId="321"/>
        </pc:sldMkLst>
        <pc:picChg chg="mod">
          <ac:chgData name="Néstor Bueno" userId="d61a9449-f677-48d7-b4ab-5c8db4ace4f7" providerId="ADAL" clId="{1D707E04-F461-49E2-97E1-27DDD5979CBA}" dt="2024-10-31T20:45:13.821" v="50" actId="14100"/>
          <ac:picMkLst>
            <pc:docMk/>
            <pc:sldMk cId="507829972" sldId="321"/>
            <ac:picMk id="2" creationId="{78A0E166-5A83-B721-8983-2DF29B6FCCF4}"/>
          </ac:picMkLst>
        </pc:picChg>
        <pc:picChg chg="del">
          <ac:chgData name="Néstor Bueno" userId="d61a9449-f677-48d7-b4ab-5c8db4ace4f7" providerId="ADAL" clId="{1D707E04-F461-49E2-97E1-27DDD5979CBA}" dt="2024-10-31T20:45:02.163" v="48" actId="478"/>
          <ac:picMkLst>
            <pc:docMk/>
            <pc:sldMk cId="507829972" sldId="321"/>
            <ac:picMk id="3" creationId="{8FF9153E-C755-CC61-45E0-E95180C16757}"/>
          </ac:picMkLst>
        </pc:picChg>
      </pc:sldChg>
      <pc:sldChg chg="delSp modSp mod">
        <pc:chgData name="Néstor Bueno" userId="d61a9449-f677-48d7-b4ab-5c8db4ace4f7" providerId="ADAL" clId="{1D707E04-F461-49E2-97E1-27DDD5979CBA}" dt="2024-10-31T20:45:53.053" v="53" actId="1076"/>
        <pc:sldMkLst>
          <pc:docMk/>
          <pc:sldMk cId="2231838408" sldId="322"/>
        </pc:sldMkLst>
        <pc:picChg chg="del">
          <ac:chgData name="Néstor Bueno" userId="d61a9449-f677-48d7-b4ab-5c8db4ace4f7" providerId="ADAL" clId="{1D707E04-F461-49E2-97E1-27DDD5979CBA}" dt="2024-10-31T20:45:40.167" v="51" actId="478"/>
          <ac:picMkLst>
            <pc:docMk/>
            <pc:sldMk cId="2231838408" sldId="322"/>
            <ac:picMk id="2" creationId="{AE70B1C9-F723-0F26-A073-F64D7353E6C2}"/>
          </ac:picMkLst>
        </pc:picChg>
        <pc:picChg chg="ord">
          <ac:chgData name="Néstor Bueno" userId="d61a9449-f677-48d7-b4ab-5c8db4ace4f7" providerId="ADAL" clId="{1D707E04-F461-49E2-97E1-27DDD5979CBA}" dt="2024-10-31T20:45:46.734" v="52" actId="167"/>
          <ac:picMkLst>
            <pc:docMk/>
            <pc:sldMk cId="2231838408" sldId="322"/>
            <ac:picMk id="4" creationId="{C1225025-2D05-B3E6-B10D-DD9C95216752}"/>
          </ac:picMkLst>
        </pc:picChg>
        <pc:picChg chg="mod">
          <ac:chgData name="Néstor Bueno" userId="d61a9449-f677-48d7-b4ab-5c8db4ace4f7" providerId="ADAL" clId="{1D707E04-F461-49E2-97E1-27DDD5979CBA}" dt="2024-10-31T20:45:53.053" v="53" actId="1076"/>
          <ac:picMkLst>
            <pc:docMk/>
            <pc:sldMk cId="2231838408" sldId="322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1D707E04-F461-49E2-97E1-27DDD5979CBA}" dt="2024-10-31T20:40:20.356" v="16" actId="1076"/>
        <pc:sldMkLst>
          <pc:docMk/>
          <pc:sldMk cId="261051700" sldId="327"/>
        </pc:sldMkLst>
        <pc:picChg chg="del">
          <ac:chgData name="Néstor Bueno" userId="d61a9449-f677-48d7-b4ab-5c8db4ace4f7" providerId="ADAL" clId="{1D707E04-F461-49E2-97E1-27DDD5979CBA}" dt="2024-10-31T20:40:12.512" v="14" actId="478"/>
          <ac:picMkLst>
            <pc:docMk/>
            <pc:sldMk cId="261051700" sldId="327"/>
            <ac:picMk id="2" creationId="{BB819CBA-B073-2A83-AE65-9C7F0A0A9DB3}"/>
          </ac:picMkLst>
        </pc:picChg>
        <pc:picChg chg="ord">
          <ac:chgData name="Néstor Bueno" userId="d61a9449-f677-48d7-b4ab-5c8db4ace4f7" providerId="ADAL" clId="{1D707E04-F461-49E2-97E1-27DDD5979CBA}" dt="2024-10-31T20:40:18.423" v="15" actId="167"/>
          <ac:picMkLst>
            <pc:docMk/>
            <pc:sldMk cId="261051700" sldId="327"/>
            <ac:picMk id="4" creationId="{BFDD2A5B-BBCB-8CE0-5BBE-EE873A8FCC4D}"/>
          </ac:picMkLst>
        </pc:picChg>
        <pc:picChg chg="mod">
          <ac:chgData name="Néstor Bueno" userId="d61a9449-f677-48d7-b4ab-5c8db4ace4f7" providerId="ADAL" clId="{1D707E04-F461-49E2-97E1-27DDD5979CBA}" dt="2024-10-31T20:40:20.356" v="16" actId="1076"/>
          <ac:picMkLst>
            <pc:docMk/>
            <pc:sldMk cId="261051700" sldId="327"/>
            <ac:picMk id="5" creationId="{6CA781C0-1CDA-32E4-0B04-07A1BE175202}"/>
          </ac:picMkLst>
        </pc:picChg>
      </pc:sldChg>
      <pc:sldChg chg="delSp modSp mod">
        <pc:chgData name="Néstor Bueno" userId="d61a9449-f677-48d7-b4ab-5c8db4ace4f7" providerId="ADAL" clId="{1D707E04-F461-49E2-97E1-27DDD5979CBA}" dt="2024-10-31T20:42:10.019" v="28" actId="1076"/>
        <pc:sldMkLst>
          <pc:docMk/>
          <pc:sldMk cId="1823800951" sldId="328"/>
        </pc:sldMkLst>
        <pc:spChg chg="mod">
          <ac:chgData name="Néstor Bueno" userId="d61a9449-f677-48d7-b4ab-5c8db4ace4f7" providerId="ADAL" clId="{1D707E04-F461-49E2-97E1-27DDD5979CBA}" dt="2024-10-31T20:42:10.019" v="28" actId="1076"/>
          <ac:spMkLst>
            <pc:docMk/>
            <pc:sldMk cId="1823800951" sldId="328"/>
            <ac:spMk id="6" creationId="{D77A1757-0E85-440E-4D94-E84BEA23158A}"/>
          </ac:spMkLst>
        </pc:spChg>
        <pc:spChg chg="mod">
          <ac:chgData name="Néstor Bueno" userId="d61a9449-f677-48d7-b4ab-5c8db4ace4f7" providerId="ADAL" clId="{1D707E04-F461-49E2-97E1-27DDD5979CBA}" dt="2024-10-31T20:41:20.700" v="18" actId="1076"/>
          <ac:spMkLst>
            <pc:docMk/>
            <pc:sldMk cId="1823800951" sldId="328"/>
            <ac:spMk id="7" creationId="{A6BA340E-253E-EB81-E54B-2B2F5C9F8225}"/>
          </ac:spMkLst>
        </pc:spChg>
        <pc:spChg chg="mod">
          <ac:chgData name="Néstor Bueno" userId="d61a9449-f677-48d7-b4ab-5c8db4ace4f7" providerId="ADAL" clId="{1D707E04-F461-49E2-97E1-27DDD5979CBA}" dt="2024-10-31T20:42:03.286" v="27" actId="20577"/>
          <ac:spMkLst>
            <pc:docMk/>
            <pc:sldMk cId="1823800951" sldId="328"/>
            <ac:spMk id="8" creationId="{C393A4B4-9411-3A2B-2C5E-C5E2DDE6FDF1}"/>
          </ac:spMkLst>
        </pc:spChg>
        <pc:spChg chg="mod">
          <ac:chgData name="Néstor Bueno" userId="d61a9449-f677-48d7-b4ab-5c8db4ace4f7" providerId="ADAL" clId="{1D707E04-F461-49E2-97E1-27DDD5979CBA}" dt="2024-10-31T20:41:23.064" v="19" actId="20577"/>
          <ac:spMkLst>
            <pc:docMk/>
            <pc:sldMk cId="1823800951" sldId="328"/>
            <ac:spMk id="9" creationId="{97FFFD95-72D1-6F4C-FC2E-85236606F249}"/>
          </ac:spMkLst>
        </pc:spChg>
        <pc:picChg chg="mod ord">
          <ac:chgData name="Néstor Bueno" userId="d61a9449-f677-48d7-b4ab-5c8db4ace4f7" providerId="ADAL" clId="{1D707E04-F461-49E2-97E1-27DDD5979CBA}" dt="2024-10-31T20:41:54.840" v="24" actId="167"/>
          <ac:picMkLst>
            <pc:docMk/>
            <pc:sldMk cId="1823800951" sldId="328"/>
            <ac:picMk id="2" creationId="{8BFAB725-BD03-FDF9-3445-6DC988B15E88}"/>
          </ac:picMkLst>
        </pc:picChg>
        <pc:picChg chg="del">
          <ac:chgData name="Néstor Bueno" userId="d61a9449-f677-48d7-b4ab-5c8db4ace4f7" providerId="ADAL" clId="{1D707E04-F461-49E2-97E1-27DDD5979CBA}" dt="2024-10-31T20:41:36.828" v="20" actId="478"/>
          <ac:picMkLst>
            <pc:docMk/>
            <pc:sldMk cId="1823800951" sldId="328"/>
            <ac:picMk id="4" creationId="{FF0EBA10-EF2C-8AA1-31E1-80957FC1B3B2}"/>
          </ac:picMkLst>
        </pc:picChg>
      </pc:sldChg>
      <pc:sldChg chg="delSp modSp mod">
        <pc:chgData name="Néstor Bueno" userId="d61a9449-f677-48d7-b4ab-5c8db4ace4f7" providerId="ADAL" clId="{1D707E04-F461-49E2-97E1-27DDD5979CBA}" dt="2024-10-31T20:43:59.088" v="44" actId="20577"/>
        <pc:sldMkLst>
          <pc:docMk/>
          <pc:sldMk cId="4198736550" sldId="329"/>
        </pc:sldMkLst>
        <pc:spChg chg="mod">
          <ac:chgData name="Néstor Bueno" userId="d61a9449-f677-48d7-b4ab-5c8db4ace4f7" providerId="ADAL" clId="{1D707E04-F461-49E2-97E1-27DDD5979CBA}" dt="2024-10-31T20:43:59.088" v="44" actId="20577"/>
          <ac:spMkLst>
            <pc:docMk/>
            <pc:sldMk cId="4198736550" sldId="329"/>
            <ac:spMk id="8" creationId="{675858AA-478E-4970-8740-1562FF88AAA7}"/>
          </ac:spMkLst>
        </pc:spChg>
        <pc:spChg chg="mod">
          <ac:chgData name="Néstor Bueno" userId="d61a9449-f677-48d7-b4ab-5c8db4ace4f7" providerId="ADAL" clId="{1D707E04-F461-49E2-97E1-27DDD5979CBA}" dt="2024-10-31T20:43:12.254" v="34" actId="1076"/>
          <ac:spMkLst>
            <pc:docMk/>
            <pc:sldMk cId="4198736550" sldId="329"/>
            <ac:spMk id="10" creationId="{E37ECAD6-02F9-A0A7-07D3-FFEBCE16434E}"/>
          </ac:spMkLst>
        </pc:spChg>
        <pc:spChg chg="mod">
          <ac:chgData name="Néstor Bueno" userId="d61a9449-f677-48d7-b4ab-5c8db4ace4f7" providerId="ADAL" clId="{1D707E04-F461-49E2-97E1-27DDD5979CBA}" dt="2024-10-31T20:43:19.059" v="36" actId="20577"/>
          <ac:spMkLst>
            <pc:docMk/>
            <pc:sldMk cId="4198736550" sldId="329"/>
            <ac:spMk id="12" creationId="{D714D4C2-1042-D7FC-A944-B6F5BA550475}"/>
          </ac:spMkLst>
        </pc:spChg>
        <pc:picChg chg="mod ord">
          <ac:chgData name="Néstor Bueno" userId="d61a9449-f677-48d7-b4ab-5c8db4ace4f7" providerId="ADAL" clId="{1D707E04-F461-49E2-97E1-27DDD5979CBA}" dt="2024-10-31T20:43:49.766" v="41" actId="167"/>
          <ac:picMkLst>
            <pc:docMk/>
            <pc:sldMk cId="4198736550" sldId="329"/>
            <ac:picMk id="2" creationId="{788EA632-B29A-7646-6C48-34A388628CB3}"/>
          </ac:picMkLst>
        </pc:picChg>
        <pc:picChg chg="mod">
          <ac:chgData name="Néstor Bueno" userId="d61a9449-f677-48d7-b4ab-5c8db4ace4f7" providerId="ADAL" clId="{1D707E04-F461-49E2-97E1-27DDD5979CBA}" dt="2024-10-31T20:43:02.391" v="33" actId="1076"/>
          <ac:picMkLst>
            <pc:docMk/>
            <pc:sldMk cId="4198736550" sldId="329"/>
            <ac:picMk id="6" creationId="{4E9F4080-B5E9-75A8-1BE1-AB391B962C38}"/>
          </ac:picMkLst>
        </pc:picChg>
        <pc:picChg chg="del">
          <ac:chgData name="Néstor Bueno" userId="d61a9449-f677-48d7-b4ab-5c8db4ace4f7" providerId="ADAL" clId="{1D707E04-F461-49E2-97E1-27DDD5979CBA}" dt="2024-10-31T20:43:37.683" v="37" actId="478"/>
          <ac:picMkLst>
            <pc:docMk/>
            <pc:sldMk cId="4198736550" sldId="329"/>
            <ac:picMk id="7" creationId="{95A731C3-8586-BF4E-EF91-6405DD5AF5E0}"/>
          </ac:picMkLst>
        </pc:picChg>
      </pc:sldChg>
      <pc:sldChg chg="delSp modSp mod">
        <pc:chgData name="Néstor Bueno" userId="d61a9449-f677-48d7-b4ab-5c8db4ace4f7" providerId="ADAL" clId="{1D707E04-F461-49E2-97E1-27DDD5979CBA}" dt="2024-10-31T20:46:15.180" v="56" actId="1076"/>
        <pc:sldMkLst>
          <pc:docMk/>
          <pc:sldMk cId="1948177520" sldId="330"/>
        </pc:sldMkLst>
        <pc:picChg chg="del">
          <ac:chgData name="Néstor Bueno" userId="d61a9449-f677-48d7-b4ab-5c8db4ace4f7" providerId="ADAL" clId="{1D707E04-F461-49E2-97E1-27DDD5979CBA}" dt="2024-10-31T20:46:06.331" v="54" actId="478"/>
          <ac:picMkLst>
            <pc:docMk/>
            <pc:sldMk cId="1948177520" sldId="330"/>
            <ac:picMk id="2" creationId="{2A345061-979D-9B65-0ECA-43E81CB58D2E}"/>
          </ac:picMkLst>
        </pc:picChg>
        <pc:picChg chg="ord">
          <ac:chgData name="Néstor Bueno" userId="d61a9449-f677-48d7-b4ab-5c8db4ace4f7" providerId="ADAL" clId="{1D707E04-F461-49E2-97E1-27DDD5979CBA}" dt="2024-10-31T20:46:13.246" v="55" actId="167"/>
          <ac:picMkLst>
            <pc:docMk/>
            <pc:sldMk cId="1948177520" sldId="330"/>
            <ac:picMk id="4" creationId="{E69469B2-BC2B-820B-955D-23AF468C956F}"/>
          </ac:picMkLst>
        </pc:picChg>
        <pc:picChg chg="mod">
          <ac:chgData name="Néstor Bueno" userId="d61a9449-f677-48d7-b4ab-5c8db4ace4f7" providerId="ADAL" clId="{1D707E04-F461-49E2-97E1-27DDD5979CBA}" dt="2024-10-31T20:46:15.180" v="56" actId="1076"/>
          <ac:picMkLst>
            <pc:docMk/>
            <pc:sldMk cId="1948177520" sldId="330"/>
            <ac:picMk id="5" creationId="{6CA781C0-1CDA-32E4-0B04-07A1BE175202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D97D3F-C1C2-4682-A6BC-6C6AB6A5A1F2}" type="datetime1">
              <a:rPr lang="es-MX" smtClean="0"/>
              <a:t>31/10/2024</a:t>
            </a:fld>
            <a:endParaRPr lang="es-MX" dirty="0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dirty="0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BBC439-BFB5-4382-A872-AEDDBEFB205B}" type="slidenum">
              <a:rPr lang="es-MX" smtClean="0"/>
              <a:t>‹#›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6357740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3BCC37-CFF6-4202-A093-4B52E02B9A4B}" type="datetime1">
              <a:rPr lang="es-MX" noProof="0" smtClean="0"/>
              <a:t>31/10/2024</a:t>
            </a:fld>
            <a:endParaRPr lang="es-MX" noProof="0" dirty="0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MX" noProof="0" dirty="0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/>
            <a:r>
              <a:rPr lang="es-MX" noProof="0" dirty="0"/>
              <a:t>Segundo nivel</a:t>
            </a:r>
          </a:p>
          <a:p>
            <a:pPr lvl="2"/>
            <a:r>
              <a:rPr lang="es-MX" noProof="0" dirty="0"/>
              <a:t>Tercer nivel</a:t>
            </a:r>
          </a:p>
          <a:p>
            <a:pPr lvl="3"/>
            <a:r>
              <a:rPr lang="es-MX" noProof="0" dirty="0"/>
              <a:t>Cuarto nivel</a:t>
            </a:r>
          </a:p>
          <a:p>
            <a:pPr lvl="4"/>
            <a:r>
              <a:rPr lang="es-MX" noProof="0" dirty="0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MX" noProof="0" dirty="0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1C73A10-15EB-4BFD-8DDC-C8E8A04D9368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8999856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87271728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C73A10-15EB-4BFD-8DDC-C8E8A04D9368}" type="slidenum">
              <a:rPr lang="es-MX" smtClean="0"/>
              <a:t>12</a:t>
            </a:fld>
            <a:endParaRPr lang="es-MX" dirty="0"/>
          </a:p>
        </p:txBody>
      </p:sp>
    </p:spTree>
    <p:extLst>
      <p:ext uri="{BB962C8B-B14F-4D97-AF65-F5344CB8AC3E}">
        <p14:creationId xmlns:p14="http://schemas.microsoft.com/office/powerpoint/2010/main" val="16682986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39E3965E-AC41-4711-9D10-E25ABB132D86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rtlCol="0" anchor="b">
            <a:normAutofit/>
          </a:bodyPr>
          <a:lstStyle>
            <a:lvl1pPr algn="l">
              <a:lnSpc>
                <a:spcPct val="90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100051" y="4645152"/>
            <a:ext cx="10058400" cy="1143000"/>
          </a:xfrm>
        </p:spPr>
        <p:txBody>
          <a:bodyPr lIns="91440" rIns="91440" rtlCol="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pPr rtl="0"/>
            <a:r>
              <a:rPr lang="en-US" noProof="0"/>
              <a:t>Click to edit Master subtitle style</a:t>
            </a:r>
            <a:endParaRPr lang="es-MX" noProof="0" dirty="0"/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1F5DC8C3-BA5F-4EED-BB9A-A14272BD82A1}"/>
              </a:ext>
            </a:extLst>
          </p:cNvPr>
          <p:cNvCxnSpPr/>
          <p:nvPr/>
        </p:nvCxnSpPr>
        <p:spPr>
          <a:xfrm>
            <a:off x="1207658" y="4474741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Marcador de posición de fecha 3">
            <a:extLst>
              <a:ext uri="{FF2B5EF4-FFF2-40B4-BE49-F238E27FC236}">
                <a16:creationId xmlns:a16="http://schemas.microsoft.com/office/drawing/2014/main" id="{9925CCF1-92C0-4AF3-BFAF-4921631915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ADE65D4-F675-48A5-9F88-60A62B4675FD}" type="datetime1">
              <a:rPr lang="es-MX" noProof="0" smtClean="0"/>
              <a:t>31/10/2024</a:t>
            </a:fld>
            <a:endParaRPr lang="es-MX" noProof="0" dirty="0"/>
          </a:p>
        </p:txBody>
      </p:sp>
      <p:sp>
        <p:nvSpPr>
          <p:cNvPr id="5" name="Marcador de posición de pie de página 4">
            <a:extLst>
              <a:ext uri="{FF2B5EF4-FFF2-40B4-BE49-F238E27FC236}">
                <a16:creationId xmlns:a16="http://schemas.microsoft.com/office/drawing/2014/main" id="{051A78A9-3DFF-4937-A9F2-5D8CF495F3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6" name="Marcador de posición de número de diapositiva 5">
            <a:extLst>
              <a:ext uri="{FF2B5EF4-FFF2-40B4-BE49-F238E27FC236}">
                <a16:creationId xmlns:a16="http://schemas.microsoft.com/office/drawing/2014/main" id="{5FAEB271-5CC0-4759-BC6E-8BE53AB22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6234375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354D8B55-9EA8-4B81-8E84-9B93B0A27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BC2D6CF8-6507-4D3E-B614-BAC2C32F56E8}" type="datetime1">
              <a:rPr lang="es-MX" noProof="0" smtClean="0"/>
              <a:t>31/10/2024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062CA021-2578-47CB-822C-BDDFF7223B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9" name="Marcador de posición de número de diapositiva 8">
            <a:extLst>
              <a:ext uri="{FF2B5EF4-FFF2-40B4-BE49-F238E27FC236}">
                <a16:creationId xmlns:a16="http://schemas.microsoft.com/office/drawing/2014/main" id="{C4AAB51D-4141-4682-9375-DAFD5FB9DD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2540465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585C21A-8B93-4657-B5DF-7EAEAD3BE127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rtlCol="0" anchor="b" anchorCtr="0">
            <a:normAutofit/>
          </a:bodyPr>
          <a:lstStyle>
            <a:lvl1pPr>
              <a:lnSpc>
                <a:spcPct val="90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4663440"/>
            <a:ext cx="10058400" cy="1143000"/>
          </a:xfrm>
        </p:spPr>
        <p:txBody>
          <a:bodyPr lIns="91440" rIns="91440" rtlCol="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cxnSp>
        <p:nvCxnSpPr>
          <p:cNvPr id="9" name="Conector recto 8">
            <a:extLst>
              <a:ext uri="{FF2B5EF4-FFF2-40B4-BE49-F238E27FC236}">
                <a16:creationId xmlns:a16="http://schemas.microsoft.com/office/drawing/2014/main" id="{459DE2C1-4C52-40A3-8959-27B2C1BEBFF6}"/>
              </a:ext>
            </a:extLst>
          </p:cNvPr>
          <p:cNvCxnSpPr/>
          <p:nvPr/>
        </p:nvCxnSpPr>
        <p:spPr>
          <a:xfrm>
            <a:off x="1207658" y="4485132"/>
            <a:ext cx="987552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Marcador de posición de fecha 6">
            <a:extLst>
              <a:ext uri="{FF2B5EF4-FFF2-40B4-BE49-F238E27FC236}">
                <a16:creationId xmlns:a16="http://schemas.microsoft.com/office/drawing/2014/main" id="{AAF2E137-EC28-48F8-9198-1F02539029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35C83781-879B-4BA7-B081-52599C73A4CC}" type="datetime1">
              <a:rPr lang="es-MX" noProof="0" smtClean="0"/>
              <a:t>31/10/2024</a:t>
            </a:fld>
            <a:endParaRPr lang="es-MX" noProof="0" dirty="0"/>
          </a:p>
        </p:txBody>
      </p:sp>
      <p:sp>
        <p:nvSpPr>
          <p:cNvPr id="8" name="Marcador de posición de pie de página 7">
            <a:extLst>
              <a:ext uri="{FF2B5EF4-FFF2-40B4-BE49-F238E27FC236}">
                <a16:creationId xmlns:a16="http://schemas.microsoft.com/office/drawing/2014/main" id="{189422CD-6F62-4DD6-89EF-07A60B42D2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1" name="Marcador de posición de número de diapositiva 10">
            <a:extLst>
              <a:ext uri="{FF2B5EF4-FFF2-40B4-BE49-F238E27FC236}">
                <a16:creationId xmlns:a16="http://schemas.microsoft.com/office/drawing/2014/main" id="{69C6AFF8-42B4-4D05-969B-9F5FB3355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7627835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ítulo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sz="half" idx="1"/>
          </p:nvPr>
        </p:nvSpPr>
        <p:spPr>
          <a:xfrm>
            <a:off x="1097280" y="2120900"/>
            <a:ext cx="4639736" cy="3748193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6515944" y="2120900"/>
            <a:ext cx="4639736" cy="3748194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5FA3144-0DE1-4D49-9764-C8644B3B5971}" type="datetime1">
              <a:rPr lang="es-MX" noProof="0" smtClean="0"/>
              <a:t>31/10/2024</a:t>
            </a:fld>
            <a:endParaRPr lang="es-MX" noProof="0" dirty="0"/>
          </a:p>
        </p:txBody>
      </p:sp>
      <p:sp>
        <p:nvSpPr>
          <p:cNvPr id="9" name="Marcador de posición de pie de página 8">
            <a:extLst>
              <a:ext uri="{FF2B5EF4-FFF2-40B4-BE49-F238E27FC236}">
                <a16:creationId xmlns:a16="http://schemas.microsoft.com/office/drawing/2014/main" id="{4690D34E-7EBD-44B2-83CA-4C126A18D7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0" name="Marcador de posición de número de diapositiva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588359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4" name="Marcador de posición de contenido 3"/>
          <p:cNvSpPr>
            <a:spLocks noGrp="1"/>
          </p:cNvSpPr>
          <p:nvPr>
            <p:ph sz="half" idx="2"/>
          </p:nvPr>
        </p:nvSpPr>
        <p:spPr>
          <a:xfrm>
            <a:off x="1097280" y="2958274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5" name="Marcador de posición de texto 4"/>
          <p:cNvSpPr>
            <a:spLocks noGrp="1"/>
          </p:cNvSpPr>
          <p:nvPr>
            <p:ph type="body" sz="quarter" idx="3"/>
          </p:nvPr>
        </p:nvSpPr>
        <p:spPr>
          <a:xfrm>
            <a:off x="6515944" y="2057400"/>
            <a:ext cx="4639736" cy="736282"/>
          </a:xfrm>
        </p:spPr>
        <p:txBody>
          <a:bodyPr lIns="91440" rIns="91440" rtlCol="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6" name="Marcador de posición de contenido 5"/>
          <p:cNvSpPr>
            <a:spLocks noGrp="1"/>
          </p:cNvSpPr>
          <p:nvPr>
            <p:ph sz="quarter" idx="4"/>
          </p:nvPr>
        </p:nvSpPr>
        <p:spPr>
          <a:xfrm>
            <a:off x="6515944" y="2958273"/>
            <a:ext cx="4639736" cy="2910821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8AF8A515-AA94-45D1-9223-5C2272618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83C8D1B6-721A-4314-A8CF-3C71FD2D9249}" type="datetime1">
              <a:rPr lang="es-MX" noProof="0" smtClean="0"/>
              <a:t>31/10/2024</a:t>
            </a:fld>
            <a:endParaRPr lang="es-MX" noProof="0" dirty="0"/>
          </a:p>
        </p:txBody>
      </p:sp>
      <p:sp>
        <p:nvSpPr>
          <p:cNvPr id="11" name="Marcador de posición de pie de página 10">
            <a:extLst>
              <a:ext uri="{FF2B5EF4-FFF2-40B4-BE49-F238E27FC236}">
                <a16:creationId xmlns:a16="http://schemas.microsoft.com/office/drawing/2014/main" id="{D052F5BC-98E0-4D60-AD67-9547738B7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12" name="Marcador de posición de número de diapositiva 11">
            <a:extLst>
              <a:ext uri="{FF2B5EF4-FFF2-40B4-BE49-F238E27FC236}">
                <a16:creationId xmlns:a16="http://schemas.microsoft.com/office/drawing/2014/main" id="{A38552DC-952E-41EA-AAAF-C2187523C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9639257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6" name="Marcador de posición de fecha 5">
            <a:extLst>
              <a:ext uri="{FF2B5EF4-FFF2-40B4-BE49-F238E27FC236}">
                <a16:creationId xmlns:a16="http://schemas.microsoft.com/office/drawing/2014/main" id="{7392073F-158F-44A3-8913-917AFFC1BC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EC1F4F96-2804-435B-BA3A-8D1939915E4E}" type="datetime1">
              <a:rPr lang="es-MX" noProof="0" smtClean="0"/>
              <a:t>31/10/2024</a:t>
            </a:fld>
            <a:endParaRPr lang="es-MX" noProof="0" dirty="0"/>
          </a:p>
        </p:txBody>
      </p:sp>
      <p:sp>
        <p:nvSpPr>
          <p:cNvPr id="7" name="Marcador de posición de pie de página 6">
            <a:extLst>
              <a:ext uri="{FF2B5EF4-FFF2-40B4-BE49-F238E27FC236}">
                <a16:creationId xmlns:a16="http://schemas.microsoft.com/office/drawing/2014/main" id="{EED72207-24CA-42B7-A975-2F8E41CBA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8" name="Marcador de posición de número de diapositiva 7">
            <a:extLst>
              <a:ext uri="{FF2B5EF4-FFF2-40B4-BE49-F238E27FC236}">
                <a16:creationId xmlns:a16="http://schemas.microsoft.com/office/drawing/2014/main" id="{D01080F2-251A-4B88-9A62-16F46D724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42685433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ángulo 9">
            <a:extLst>
              <a:ext uri="{FF2B5EF4-FFF2-40B4-BE49-F238E27FC236}">
                <a16:creationId xmlns:a16="http://schemas.microsoft.com/office/drawing/2014/main" id="{A8E9C91B-7EAD-4562-AB0E-DFB9663AECE3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fecha 1">
            <a:extLst>
              <a:ext uri="{FF2B5EF4-FFF2-40B4-BE49-F238E27FC236}">
                <a16:creationId xmlns:a16="http://schemas.microsoft.com/office/drawing/2014/main" id="{94E9223F-721F-47BF-9FD5-0F8D12FF0D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A67914F1-B626-444E-9AD3-156898D1BE12}" type="datetime1">
              <a:rPr lang="es-MX" noProof="0" smtClean="0"/>
              <a:t>31/10/2024</a:t>
            </a:fld>
            <a:endParaRPr lang="es-MX" noProof="0" dirty="0"/>
          </a:p>
        </p:txBody>
      </p:sp>
      <p:sp>
        <p:nvSpPr>
          <p:cNvPr id="3" name="Marcador de posición de pie de página 2">
            <a:extLst>
              <a:ext uri="{FF2B5EF4-FFF2-40B4-BE49-F238E27FC236}">
                <a16:creationId xmlns:a16="http://schemas.microsoft.com/office/drawing/2014/main" id="{05915714-6BBA-4593-8591-4E26F7D58D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es-MX" noProof="0" dirty="0"/>
          </a:p>
        </p:txBody>
      </p:sp>
      <p:sp>
        <p:nvSpPr>
          <p:cNvPr id="4" name="Marcador de posición de número de diapositiva 3">
            <a:extLst>
              <a:ext uri="{FF2B5EF4-FFF2-40B4-BE49-F238E27FC236}">
                <a16:creationId xmlns:a16="http://schemas.microsoft.com/office/drawing/2014/main" id="{BE06F857-D2E1-44DD-ABDD-EBB739645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333937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16D90D66-BCB9-4229-A829-628874352AC0}"/>
              </a:ext>
            </a:extLst>
          </p:cNvPr>
          <p:cNvSpPr/>
          <p:nvPr/>
        </p:nvSpPr>
        <p:spPr>
          <a:xfrm>
            <a:off x="16" y="0"/>
            <a:ext cx="4654296" cy="68580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43466" y="786383"/>
            <a:ext cx="3517567" cy="2093975"/>
          </a:xfrm>
        </p:spPr>
        <p:txBody>
          <a:bodyPr rtlCol="0" anchor="b">
            <a:normAutofit/>
          </a:bodyPr>
          <a:lstStyle>
            <a:lvl1pPr>
              <a:lnSpc>
                <a:spcPct val="90000"/>
              </a:lnSpc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3" name="Marcador de posición de contenido 2"/>
          <p:cNvSpPr>
            <a:spLocks noGrp="1"/>
          </p:cNvSpPr>
          <p:nvPr>
            <p:ph idx="1"/>
          </p:nvPr>
        </p:nvSpPr>
        <p:spPr>
          <a:xfrm>
            <a:off x="5458984" y="812799"/>
            <a:ext cx="5928344" cy="5294757"/>
          </a:xfrm>
        </p:spPr>
        <p:txBody>
          <a:bodyPr rtlCol="0"/>
          <a:lstStyle/>
          <a:p>
            <a:pPr lvl="0" rtl="0"/>
            <a:r>
              <a:rPr lang="en-US" noProof="0"/>
              <a:t>Click to edit Master text styles</a:t>
            </a:r>
          </a:p>
          <a:p>
            <a:pPr lvl="1" rtl="0"/>
            <a:r>
              <a:rPr lang="en-US" noProof="0"/>
              <a:t>Second level</a:t>
            </a:r>
          </a:p>
          <a:p>
            <a:pPr lvl="2" rtl="0"/>
            <a:r>
              <a:rPr lang="en-US" noProof="0"/>
              <a:t>Third level</a:t>
            </a:r>
          </a:p>
          <a:p>
            <a:pPr lvl="3" rtl="0"/>
            <a:r>
              <a:rPr lang="en-US" noProof="0"/>
              <a:t>Fourth level</a:t>
            </a:r>
          </a:p>
          <a:p>
            <a:pPr lvl="4" rtl="0"/>
            <a:r>
              <a:rPr lang="en-US" noProof="0"/>
              <a:t>Fifth level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643465" y="3043050"/>
            <a:ext cx="3517567" cy="3064505"/>
          </a:xfrm>
        </p:spPr>
        <p:txBody>
          <a:bodyPr lIns="91440" rIns="91440" rtlCol="0"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>
          <a:xfrm>
            <a:off x="643464" y="6446520"/>
            <a:ext cx="3517568" cy="365125"/>
          </a:xfrm>
        </p:spPr>
        <p:txBody>
          <a:bodyPr rtlCol="0"/>
          <a:lstStyle>
            <a:lvl1pPr algn="l">
              <a:defRPr/>
            </a:lvl1pPr>
          </a:lstStyle>
          <a:p>
            <a:pPr rtl="0"/>
            <a:fld id="{9F3C81F6-6BE2-4BE7-845E-D3A016CC0E48}" type="datetime1">
              <a:rPr lang="es-MX" noProof="0" smtClean="0"/>
              <a:t>31/10/2024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5458983" y="6446520"/>
            <a:ext cx="5334019" cy="365125"/>
          </a:xfrm>
        </p:spPr>
        <p:txBody>
          <a:bodyPr rtlCol="0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pPr rtl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37711844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ley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>
            <a:extLst>
              <a:ext uri="{FF2B5EF4-FFF2-40B4-BE49-F238E27FC236}">
                <a16:creationId xmlns:a16="http://schemas.microsoft.com/office/drawing/2014/main" id="{DA134939-39C0-4522-A125-A13DFDA66490}"/>
              </a:ext>
            </a:extLst>
          </p:cNvPr>
          <p:cNvSpPr/>
          <p:nvPr/>
        </p:nvSpPr>
        <p:spPr>
          <a:xfrm>
            <a:off x="0" y="4578350"/>
            <a:ext cx="12188825" cy="227965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Marcador de posición de imagen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578350"/>
          </a:xfrm>
          <a:solidFill>
            <a:schemeClr val="bg1">
              <a:lumMod val="85000"/>
            </a:schemeClr>
          </a:solidFill>
        </p:spPr>
        <p:txBody>
          <a:bodyPr lIns="457200" tIns="457200" rtlCol="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en-US" noProof="0"/>
              <a:t>Click icon to add picture</a:t>
            </a:r>
            <a:endParaRPr lang="es-MX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97279" y="4799362"/>
            <a:ext cx="10113645" cy="743682"/>
          </a:xfrm>
        </p:spPr>
        <p:txBody>
          <a:bodyPr tIns="0" bIns="0" rtlCol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pPr rtl="0"/>
            <a:r>
              <a:rPr lang="en-US" noProof="0"/>
              <a:t>Click to edit Master title style</a:t>
            </a:r>
            <a:endParaRPr lang="es-MX" noProof="0" dirty="0"/>
          </a:p>
        </p:txBody>
      </p:sp>
      <p:sp>
        <p:nvSpPr>
          <p:cNvPr id="4" name="Marcador de posición de texto 3"/>
          <p:cNvSpPr>
            <a:spLocks noGrp="1"/>
          </p:cNvSpPr>
          <p:nvPr>
            <p:ph type="body" sz="half" idx="2"/>
          </p:nvPr>
        </p:nvSpPr>
        <p:spPr>
          <a:xfrm>
            <a:off x="1097279" y="5715000"/>
            <a:ext cx="10113264" cy="609600"/>
          </a:xfrm>
        </p:spPr>
        <p:txBody>
          <a:bodyPr lIns="91440" tIns="0" rIns="91440" bIns="0" rtlCol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 rtl="0"/>
            <a:r>
              <a:rPr lang="en-US" noProof="0"/>
              <a:t>Click to edit Master text styles</a:t>
            </a:r>
          </a:p>
        </p:txBody>
      </p:sp>
      <p:sp>
        <p:nvSpPr>
          <p:cNvPr id="5" name="Marcador de posición de fecha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>
            <a:lvl1pPr>
              <a:defRPr/>
            </a:lvl1pPr>
          </a:lstStyle>
          <a:p>
            <a:pPr rtl="0"/>
            <a:fld id="{276EFF3C-41AD-4D52-962B-351A88ED9459}" type="datetime1">
              <a:rPr lang="es-MX" noProof="0" smtClean="0"/>
              <a:t>31/10/2024</a:t>
            </a:fld>
            <a:endParaRPr lang="es-MX" noProof="0" dirty="0"/>
          </a:p>
        </p:txBody>
      </p:sp>
      <p:sp>
        <p:nvSpPr>
          <p:cNvPr id="6" name="Marcador de posición de pie de página 5"/>
          <p:cNvSpPr>
            <a:spLocks noGrp="1"/>
          </p:cNvSpPr>
          <p:nvPr>
            <p:ph type="ftr" sz="quarter" idx="11"/>
          </p:nvPr>
        </p:nvSpPr>
        <p:spPr>
          <a:xfrm>
            <a:off x="1097279" y="6446838"/>
            <a:ext cx="6818262" cy="365125"/>
          </a:xfrm>
        </p:spPr>
        <p:txBody>
          <a:bodyPr rtlCol="0"/>
          <a:lstStyle/>
          <a:p>
            <a:pPr algn="l" rtl="0"/>
            <a:endParaRPr lang="es-MX" noProof="0" dirty="0"/>
          </a:p>
        </p:txBody>
      </p:sp>
      <p:sp>
        <p:nvSpPr>
          <p:cNvPr id="7" name="Marcador de posición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</p:spTree>
    <p:extLst>
      <p:ext uri="{BB962C8B-B14F-4D97-AF65-F5344CB8AC3E}">
        <p14:creationId xmlns:p14="http://schemas.microsoft.com/office/powerpoint/2010/main" val="120161376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id="{416A0E3C-60E6-4F39-BC55-5F7C224E1F7C}"/>
              </a:ext>
            </a:extLst>
          </p:cNvPr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rgbClr val="26262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Marcador de posición de título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rtl="0"/>
            <a:r>
              <a:rPr lang="es-MX" noProof="0" dirty="0"/>
              <a:t>Haz clic para modificar el estilo de título del patrón</a:t>
            </a:r>
          </a:p>
        </p:txBody>
      </p:sp>
      <p:sp>
        <p:nvSpPr>
          <p:cNvPr id="3" name="Marcador de posición de texto 2"/>
          <p:cNvSpPr>
            <a:spLocks noGrp="1"/>
          </p:cNvSpPr>
          <p:nvPr>
            <p:ph type="body" idx="1"/>
          </p:nvPr>
        </p:nvSpPr>
        <p:spPr>
          <a:xfrm>
            <a:off x="1097280" y="2108201"/>
            <a:ext cx="10058400" cy="376089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 rtl="0"/>
            <a:r>
              <a:rPr lang="es-MX" noProof="0" dirty="0"/>
              <a:t>Haz clic para modificar los estilos de texto del patrón</a:t>
            </a:r>
          </a:p>
          <a:p>
            <a:pPr lvl="1" rtl="0"/>
            <a:r>
              <a:rPr lang="es-MX" noProof="0" dirty="0"/>
              <a:t>Segundo nivel</a:t>
            </a:r>
          </a:p>
          <a:p>
            <a:pPr lvl="2" rtl="0"/>
            <a:r>
              <a:rPr lang="es-MX" noProof="0" dirty="0"/>
              <a:t>Tercer nivel</a:t>
            </a:r>
          </a:p>
          <a:p>
            <a:pPr lvl="3" rtl="0"/>
            <a:r>
              <a:rPr lang="es-MX" noProof="0" dirty="0"/>
              <a:t>Cuarto nivel</a:t>
            </a:r>
          </a:p>
          <a:p>
            <a:pPr lvl="4" rtl="0"/>
            <a:r>
              <a:rPr lang="es-MX" noProof="0" dirty="0"/>
              <a:t>Quinto nivel</a:t>
            </a:r>
          </a:p>
        </p:txBody>
      </p:sp>
      <p:sp>
        <p:nvSpPr>
          <p:cNvPr id="4" name="Marcador de posición de fecha 3"/>
          <p:cNvSpPr>
            <a:spLocks noGrp="1"/>
          </p:cNvSpPr>
          <p:nvPr>
            <p:ph type="dt" sz="half" idx="2"/>
          </p:nvPr>
        </p:nvSpPr>
        <p:spPr>
          <a:xfrm>
            <a:off x="8218426" y="6446838"/>
            <a:ext cx="2584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99600FEF-DDDE-4397-AC1A-E298A0B047AC}" type="datetime1">
              <a:rPr lang="es-MX" noProof="0" smtClean="0"/>
              <a:t>31/10/2024</a:t>
            </a:fld>
            <a:endParaRPr lang="es-MX" noProof="0" dirty="0"/>
          </a:p>
        </p:txBody>
      </p:sp>
      <p:sp>
        <p:nvSpPr>
          <p:cNvPr id="5" name="Marcador de posición de pie de página 4"/>
          <p:cNvSpPr>
            <a:spLocks noGrp="1"/>
          </p:cNvSpPr>
          <p:nvPr>
            <p:ph type="ftr" sz="quarter" idx="3"/>
          </p:nvPr>
        </p:nvSpPr>
        <p:spPr>
          <a:xfrm>
            <a:off x="1097279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rgbClr val="FFFFFF"/>
                </a:solidFill>
              </a:defRPr>
            </a:lvl1pPr>
          </a:lstStyle>
          <a:p>
            <a:pPr rtl="0"/>
            <a:endParaRPr lang="es-MX" noProof="0" dirty="0"/>
          </a:p>
        </p:txBody>
      </p:sp>
      <p:sp>
        <p:nvSpPr>
          <p:cNvPr id="6" name="Marcador de posición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10993582" y="6446838"/>
            <a:ext cx="7800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rgbClr val="FFFFFF"/>
                </a:solidFill>
              </a:defRPr>
            </a:lvl1pPr>
          </a:lstStyle>
          <a:p>
            <a:pPr rtl="0"/>
            <a:fld id="{3A98EE3D-8CD1-4C3F-BD1C-C98C9596463C}" type="slidenum">
              <a:rPr lang="es-MX" noProof="0" smtClean="0"/>
              <a:t>‹#›</a:t>
            </a:fld>
            <a:endParaRPr lang="es-MX" noProof="0" dirty="0"/>
          </a:p>
        </p:txBody>
      </p:sp>
      <p:cxnSp>
        <p:nvCxnSpPr>
          <p:cNvPr id="10" name="Conector recto 9">
            <a:extLst>
              <a:ext uri="{FF2B5EF4-FFF2-40B4-BE49-F238E27FC236}">
                <a16:creationId xmlns:a16="http://schemas.microsoft.com/office/drawing/2014/main" id="{C5025DAC-8B93-4160-B017-3A274A5828C0}"/>
              </a:ext>
            </a:extLst>
          </p:cNvPr>
          <p:cNvCxnSpPr/>
          <p:nvPr/>
        </p:nvCxnSpPr>
        <p:spPr>
          <a:xfrm>
            <a:off x="1193532" y="1897380"/>
            <a:ext cx="9966960" cy="0"/>
          </a:xfrm>
          <a:prstGeom prst="line">
            <a:avLst/>
          </a:prstGeom>
          <a:ln w="127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6030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700" i="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11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19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10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3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em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2.jpg"/><Relationship Id="rId4" Type="http://schemas.openxmlformats.org/officeDocument/2006/relationships/image" Target="../media/image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Marcas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Octubre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439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2F12FFE-F1A6-EFDA-14D3-4752AECD16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748580"/>
            <a:ext cx="5185870" cy="5119854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92A52EDA-D630-4408-6372-CE7986441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39" y="748580"/>
            <a:ext cx="5185870" cy="511985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58549E25-0715-6DC3-A18D-1D5AC61F84F6}"/>
              </a:ext>
            </a:extLst>
          </p:cNvPr>
          <p:cNvSpPr txBox="1"/>
          <p:nvPr/>
        </p:nvSpPr>
        <p:spPr>
          <a:xfrm>
            <a:off x="3368615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12144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AB2C80-CC50-36FA-D4E6-425B5F495CEE}"/>
              </a:ext>
            </a:extLst>
          </p:cNvPr>
          <p:cNvSpPr txBox="1"/>
          <p:nvPr/>
        </p:nvSpPr>
        <p:spPr>
          <a:xfrm>
            <a:off x="9352471" y="1420886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85955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EB16DFF-570D-6CE5-F0F3-C1EE474EF23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28332" y="748150"/>
            <a:ext cx="5434804" cy="5119424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6E96797-A9A8-6A61-8780-1EF708835FBA}"/>
              </a:ext>
            </a:extLst>
          </p:cNvPr>
          <p:cNvSpPr txBox="1"/>
          <p:nvPr/>
        </p:nvSpPr>
        <p:spPr>
          <a:xfrm>
            <a:off x="8640036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F4F83-842D-3646-3FEF-EDDE81DD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403" y="748580"/>
            <a:ext cx="5185870" cy="5119854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F7F852F5-BEC5-D423-4386-C714B2B7F95F}"/>
              </a:ext>
            </a:extLst>
          </p:cNvPr>
          <p:cNvSpPr txBox="1"/>
          <p:nvPr/>
        </p:nvSpPr>
        <p:spPr>
          <a:xfrm>
            <a:off x="1995074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8ED3F5-CCC0-8E63-78CF-CAFC642D738E}"/>
              </a:ext>
            </a:extLst>
          </p:cNvPr>
          <p:cNvSpPr txBox="1"/>
          <p:nvPr/>
        </p:nvSpPr>
        <p:spPr>
          <a:xfrm>
            <a:off x="3463423" y="108342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11647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34B654E-D153-8037-6A7B-85534217D688}"/>
              </a:ext>
            </a:extLst>
          </p:cNvPr>
          <p:cNvSpPr txBox="1"/>
          <p:nvPr/>
        </p:nvSpPr>
        <p:spPr>
          <a:xfrm>
            <a:off x="9378207" y="108342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10586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1" name="Arrow: Up 10">
            <a:extLst>
              <a:ext uri="{FF2B5EF4-FFF2-40B4-BE49-F238E27FC236}">
                <a16:creationId xmlns:a16="http://schemas.microsoft.com/office/drawing/2014/main" id="{DEFD3B0F-90BA-262C-93B8-0465F776D4BE}"/>
              </a:ext>
            </a:extLst>
          </p:cNvPr>
          <p:cNvSpPr/>
          <p:nvPr/>
        </p:nvSpPr>
        <p:spPr>
          <a:xfrm>
            <a:off x="4111211" y="5811556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8493CD2-0185-D15C-38D7-5E9AF0EE01FD}"/>
              </a:ext>
            </a:extLst>
          </p:cNvPr>
          <p:cNvSpPr/>
          <p:nvPr/>
        </p:nvSpPr>
        <p:spPr>
          <a:xfrm>
            <a:off x="4582837" y="5868434"/>
            <a:ext cx="1024640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9558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68598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7AA4026-3C43-2445-D37B-18D754A2A6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930" y="1614807"/>
            <a:ext cx="12177069" cy="3623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12717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09981" y="751300"/>
            <a:ext cx="5696293" cy="511713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C4B21B-80E8-BB92-7F25-6EB272AC73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69" y="748580"/>
            <a:ext cx="5699321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F60F6EF-1D14-A516-BBE4-672A74850A91}"/>
              </a:ext>
            </a:extLst>
          </p:cNvPr>
          <p:cNvSpPr txBox="1"/>
          <p:nvPr/>
        </p:nvSpPr>
        <p:spPr>
          <a:xfrm>
            <a:off x="3590910" y="1395007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832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9626525" y="138965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082195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9ABD58D-E14B-AD60-17F8-1962E53AB1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867713"/>
            <a:ext cx="5696293" cy="511713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8F17086-49A5-EA6C-F9B7-25EC7976F7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727" y="870433"/>
            <a:ext cx="5696293" cy="511713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61417" y="344493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428A801-597A-EC7B-77A3-CAE45669B1B2}"/>
              </a:ext>
            </a:extLst>
          </p:cNvPr>
          <p:cNvSpPr txBox="1"/>
          <p:nvPr/>
        </p:nvSpPr>
        <p:spPr>
          <a:xfrm>
            <a:off x="3815710" y="115057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671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E75E530-341B-DFBE-1D7F-C286039F5BCF}"/>
              </a:ext>
            </a:extLst>
          </p:cNvPr>
          <p:cNvSpPr txBox="1"/>
          <p:nvPr/>
        </p:nvSpPr>
        <p:spPr>
          <a:xfrm>
            <a:off x="8318199" y="352556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BE422A1-8324-AF13-5239-BDF84A1179CB}"/>
              </a:ext>
            </a:extLst>
          </p:cNvPr>
          <p:cNvSpPr txBox="1"/>
          <p:nvPr/>
        </p:nvSpPr>
        <p:spPr>
          <a:xfrm>
            <a:off x="9803826" y="115057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692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2" name="Arrow: Up 11">
            <a:extLst>
              <a:ext uri="{FF2B5EF4-FFF2-40B4-BE49-F238E27FC236}">
                <a16:creationId xmlns:a16="http://schemas.microsoft.com/office/drawing/2014/main" id="{81F62D83-C124-9CB6-C207-05E6F4735B81}"/>
              </a:ext>
            </a:extLst>
          </p:cNvPr>
          <p:cNvSpPr/>
          <p:nvPr/>
        </p:nvSpPr>
        <p:spPr>
          <a:xfrm>
            <a:off x="4563963" y="5815380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0E7404A-340F-007A-B079-2D8A72F98320}"/>
              </a:ext>
            </a:extLst>
          </p:cNvPr>
          <p:cNvSpPr/>
          <p:nvPr/>
        </p:nvSpPr>
        <p:spPr>
          <a:xfrm>
            <a:off x="5157617" y="5895560"/>
            <a:ext cx="79887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573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104631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6557F50-33CD-C837-3905-9B6C47D18B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85550"/>
            <a:ext cx="12192000" cy="4686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4174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57F26A2A-54C4-26F6-C07E-6A30D14B04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208" y="1657350"/>
            <a:ext cx="12196412" cy="354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25454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A808330-E5A8-8E49-9775-81020D427A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294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Octubre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70554" y="1279078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176806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BFDD2A5B-BBCB-8CE0-5BBE-EE873A8FCC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3011" y="764817"/>
            <a:ext cx="9345978" cy="5328366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261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Enero-Octubre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759336" y="1557676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051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294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Octubre 2024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15A52E6-27C7-C22B-E8A4-2D15A6A285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4220"/>
            <a:ext cx="12192000" cy="4249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7614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ángulo 32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pic>
        <p:nvPicPr>
          <p:cNvPr id="4" name="Imagen 3" descr="Un trozo de papel con un lápiz situado encima">
            <a:extLst>
              <a:ext uri="{FF2B5EF4-FFF2-40B4-BE49-F238E27FC236}">
                <a16:creationId xmlns:a16="http://schemas.microsoft.com/office/drawing/2014/main" id="{65810330-F0B5-43C9-BC34-094FFB5C052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35" name="Rectángulo 34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12607" y="1238442"/>
            <a:ext cx="3635926" cy="4355751"/>
          </a:xfrm>
          <a:prstGeom prst="rect">
            <a:avLst/>
          </a:prstGeom>
          <a:solidFill>
            <a:schemeClr val="bg1">
              <a:alpha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MX" sz="1800" b="0" i="0" u="none" strike="noStrike" kern="1200" cap="none" spc="0" normalizeH="0" baseline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Franklin Gothic Book" panose="020F0502020204030204"/>
              <a:ea typeface="+mn-ea"/>
              <a:cs typeface="+mn-cs"/>
            </a:endParaRPr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9AB2EA78-AEB3-469B-9025-3B17201A457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123416" y="1475234"/>
            <a:ext cx="3214307" cy="2901694"/>
          </a:xfrm>
        </p:spPr>
        <p:txBody>
          <a:bodyPr rtlCol="0" anchor="b">
            <a:noAutofit/>
          </a:bodyPr>
          <a:lstStyle/>
          <a:p>
            <a:r>
              <a:rPr lang="es-MX" sz="3600" dirty="0">
                <a:solidFill>
                  <a:schemeClr val="tx1"/>
                </a:solidFill>
              </a:rPr>
              <a:t>Patentes</a:t>
            </a:r>
            <a:br>
              <a:rPr lang="es-MX" sz="3600" dirty="0">
                <a:solidFill>
                  <a:schemeClr val="tx1"/>
                </a:solidFill>
              </a:rPr>
            </a:br>
            <a:r>
              <a:rPr lang="es-MX" sz="3600" dirty="0">
                <a:solidFill>
                  <a:schemeClr val="tx1"/>
                </a:solidFill>
              </a:rPr>
              <a:t>solicitadas por la Webpi (SAPI)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255E1F2F-E259-4EA8-9FFD-3A10AF541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127750" y="4608576"/>
            <a:ext cx="3205640" cy="774186"/>
          </a:xfrm>
        </p:spPr>
        <p:txBody>
          <a:bodyPr rtlCol="0" anchor="t">
            <a:normAutofit/>
          </a:bodyPr>
          <a:lstStyle/>
          <a:p>
            <a:pPr rtl="0">
              <a:lnSpc>
                <a:spcPct val="100000"/>
              </a:lnSpc>
            </a:pPr>
            <a:r>
              <a:rPr lang="es-MX" sz="1600" dirty="0"/>
              <a:t>Octubre 2024</a:t>
            </a:r>
          </a:p>
          <a:p>
            <a:pPr rtl="0">
              <a:lnSpc>
                <a:spcPct val="100000"/>
              </a:lnSpc>
            </a:pPr>
            <a:r>
              <a:rPr lang="es-MX" sz="1600" dirty="0"/>
              <a:t>NB</a:t>
            </a:r>
          </a:p>
        </p:txBody>
      </p:sp>
      <p:cxnSp>
        <p:nvCxnSpPr>
          <p:cNvPr id="37" name="Conector recto 36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76090" y="4508519"/>
            <a:ext cx="3108960" cy="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ángulo 38">
            <a:extLst>
              <a:ext uri="{FF2B5EF4-FFF2-40B4-BE49-F238E27FC236}">
                <a16:creationId xmlns:a16="http://schemas.microsoft.com/office/drawing/2014/main" id="{EDC90921-9082-491B-940E-827D679F34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rgbClr val="262626">
              <a:alpha val="9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MX"/>
          </a:p>
        </p:txBody>
      </p:sp>
      <p:pic>
        <p:nvPicPr>
          <p:cNvPr id="6" name="Picture 5" descr="A picture containing icon&#10;&#10;Description automatically generated">
            <a:extLst>
              <a:ext uri="{FF2B5EF4-FFF2-40B4-BE49-F238E27FC236}">
                <a16:creationId xmlns:a16="http://schemas.microsoft.com/office/drawing/2014/main" id="{D1BE0652-B392-6C87-E67E-3FEBD672D693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5358" t="16098" r="13392" b="19721"/>
          <a:stretch/>
        </p:blipFill>
        <p:spPr>
          <a:xfrm>
            <a:off x="10742125" y="460760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474787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55830" y="748579"/>
            <a:ext cx="5314276" cy="51198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E22246-5184-8DC9-7C38-43A8CF72123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368" y="748579"/>
            <a:ext cx="5314277" cy="511985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66B52104-A7A1-6123-855C-DCAAD4250B6A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273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9197196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63541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BFAB725-BD03-FDF9-3445-6DC988B15E8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94357" y="816654"/>
            <a:ext cx="5314276" cy="51198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F09D0A0-DB0F-ED3C-E50C-337DDBE75C2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5143" y="800337"/>
            <a:ext cx="5314276" cy="5119852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204984" y="277118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77A1757-0E85-440E-4D94-E84BEA23158A}"/>
              </a:ext>
            </a:extLst>
          </p:cNvPr>
          <p:cNvSpPr txBox="1"/>
          <p:nvPr/>
        </p:nvSpPr>
        <p:spPr>
          <a:xfrm>
            <a:off x="3516546" y="915871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279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11BE882-D61A-2ABB-D429-221639053090}"/>
              </a:ext>
            </a:extLst>
          </p:cNvPr>
          <p:cNvSpPr txBox="1"/>
          <p:nvPr/>
        </p:nvSpPr>
        <p:spPr>
          <a:xfrm>
            <a:off x="8133930" y="277117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93A4B4-9411-3A2B-2C5E-C5E2DDE6FDF1}"/>
              </a:ext>
            </a:extLst>
          </p:cNvPr>
          <p:cNvSpPr txBox="1"/>
          <p:nvPr/>
        </p:nvSpPr>
        <p:spPr>
          <a:xfrm>
            <a:off x="9468112" y="92149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224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7" name="Arrow: Up 6">
            <a:extLst>
              <a:ext uri="{FF2B5EF4-FFF2-40B4-BE49-F238E27FC236}">
                <a16:creationId xmlns:a16="http://schemas.microsoft.com/office/drawing/2014/main" id="{A6BA340E-253E-EB81-E54B-2B2F5C9F8225}"/>
              </a:ext>
            </a:extLst>
          </p:cNvPr>
          <p:cNvSpPr/>
          <p:nvPr/>
        </p:nvSpPr>
        <p:spPr>
          <a:xfrm>
            <a:off x="4164334" y="5534444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7FFFD95-72D1-6F4C-FC2E-85236606F249}"/>
              </a:ext>
            </a:extLst>
          </p:cNvPr>
          <p:cNvSpPr/>
          <p:nvPr/>
        </p:nvSpPr>
        <p:spPr>
          <a:xfrm>
            <a:off x="4759655" y="5614624"/>
            <a:ext cx="795539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231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238009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B1E51FB-90CF-F18F-7F28-3614B327BF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435"/>
            <a:ext cx="12192000" cy="510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61633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36752" y="748578"/>
            <a:ext cx="5328679" cy="511985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49FDBC4-EFFC-3935-968D-3E5FBD5CA2BC}"/>
              </a:ext>
            </a:extLst>
          </p:cNvPr>
          <p:cNvSpPr txBox="1"/>
          <p:nvPr/>
        </p:nvSpPr>
        <p:spPr>
          <a:xfrm>
            <a:off x="2472322" y="227642"/>
            <a:ext cx="111858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2022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7915671" y="225360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5DC6080-0A34-E1C4-59B9-C8B7217D04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606" y="748579"/>
            <a:ext cx="5328679" cy="511985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AFD68B6-5802-C842-520D-6B82F7072662}"/>
              </a:ext>
            </a:extLst>
          </p:cNvPr>
          <p:cNvSpPr txBox="1"/>
          <p:nvPr/>
        </p:nvSpPr>
        <p:spPr>
          <a:xfrm>
            <a:off x="3523890" y="1271799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12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9119558" y="1271798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624304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8EA632-B29A-7646-6C48-34A388628CB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86327" y="791711"/>
            <a:ext cx="5328679" cy="511985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E9F4080-B5E9-75A8-1BE1-AB391B962C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6675" y="791712"/>
            <a:ext cx="5328679" cy="5119853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34A67BA-D809-F2F3-F3D9-A4C50C4B4CD4}"/>
              </a:ext>
            </a:extLst>
          </p:cNvPr>
          <p:cNvSpPr txBox="1"/>
          <p:nvPr/>
        </p:nvSpPr>
        <p:spPr>
          <a:xfrm>
            <a:off x="2196358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141D5C2-6333-CA53-6A32-94D5007B7663}"/>
              </a:ext>
            </a:extLst>
          </p:cNvPr>
          <p:cNvSpPr txBox="1"/>
          <p:nvPr/>
        </p:nvSpPr>
        <p:spPr>
          <a:xfrm>
            <a:off x="3400245" y="1314930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78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249C592-4067-A57F-D1DA-2925EF2B68BB}"/>
              </a:ext>
            </a:extLst>
          </p:cNvPr>
          <p:cNvSpPr txBox="1"/>
          <p:nvPr/>
        </p:nvSpPr>
        <p:spPr>
          <a:xfrm>
            <a:off x="8333102" y="268492"/>
            <a:ext cx="1035131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800" dirty="0"/>
              <a:t>2024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75858AA-478E-4970-8740-1562FF88AAA7}"/>
              </a:ext>
            </a:extLst>
          </p:cNvPr>
          <p:cNvSpPr txBox="1"/>
          <p:nvPr/>
        </p:nvSpPr>
        <p:spPr>
          <a:xfrm>
            <a:off x="9588798" y="1319534"/>
            <a:ext cx="1858994" cy="461665"/>
          </a:xfrm>
          <a:custGeom>
            <a:avLst/>
            <a:gdLst>
              <a:gd name="connsiteX0" fmla="*/ 0 w 1858994"/>
              <a:gd name="connsiteY0" fmla="*/ 0 h 461665"/>
              <a:gd name="connsiteX1" fmla="*/ 427569 w 1858994"/>
              <a:gd name="connsiteY1" fmla="*/ 0 h 461665"/>
              <a:gd name="connsiteX2" fmla="*/ 929497 w 1858994"/>
              <a:gd name="connsiteY2" fmla="*/ 0 h 461665"/>
              <a:gd name="connsiteX3" fmla="*/ 1357066 w 1858994"/>
              <a:gd name="connsiteY3" fmla="*/ 0 h 461665"/>
              <a:gd name="connsiteX4" fmla="*/ 1858994 w 1858994"/>
              <a:gd name="connsiteY4" fmla="*/ 0 h 461665"/>
              <a:gd name="connsiteX5" fmla="*/ 1858994 w 1858994"/>
              <a:gd name="connsiteY5" fmla="*/ 461665 h 461665"/>
              <a:gd name="connsiteX6" fmla="*/ 1431425 w 1858994"/>
              <a:gd name="connsiteY6" fmla="*/ 461665 h 461665"/>
              <a:gd name="connsiteX7" fmla="*/ 985267 w 1858994"/>
              <a:gd name="connsiteY7" fmla="*/ 461665 h 461665"/>
              <a:gd name="connsiteX8" fmla="*/ 520518 w 1858994"/>
              <a:gd name="connsiteY8" fmla="*/ 461665 h 461665"/>
              <a:gd name="connsiteX9" fmla="*/ 0 w 1858994"/>
              <a:gd name="connsiteY9" fmla="*/ 461665 h 461665"/>
              <a:gd name="connsiteX10" fmla="*/ 0 w 1858994"/>
              <a:gd name="connsiteY10" fmla="*/ 0 h 461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58994" h="461665" extrusionOk="0">
                <a:moveTo>
                  <a:pt x="0" y="0"/>
                </a:moveTo>
                <a:cubicBezTo>
                  <a:pt x="184967" y="-1669"/>
                  <a:pt x="287495" y="50633"/>
                  <a:pt x="427569" y="0"/>
                </a:cubicBezTo>
                <a:cubicBezTo>
                  <a:pt x="567643" y="-50633"/>
                  <a:pt x="756702" y="43461"/>
                  <a:pt x="929497" y="0"/>
                </a:cubicBezTo>
                <a:cubicBezTo>
                  <a:pt x="1102292" y="-43461"/>
                  <a:pt x="1191856" y="44296"/>
                  <a:pt x="1357066" y="0"/>
                </a:cubicBezTo>
                <a:cubicBezTo>
                  <a:pt x="1522276" y="-44296"/>
                  <a:pt x="1723708" y="18954"/>
                  <a:pt x="1858994" y="0"/>
                </a:cubicBezTo>
                <a:cubicBezTo>
                  <a:pt x="1894563" y="162491"/>
                  <a:pt x="1847868" y="356239"/>
                  <a:pt x="1858994" y="461665"/>
                </a:cubicBezTo>
                <a:cubicBezTo>
                  <a:pt x="1659398" y="505492"/>
                  <a:pt x="1642713" y="446143"/>
                  <a:pt x="1431425" y="461665"/>
                </a:cubicBezTo>
                <a:cubicBezTo>
                  <a:pt x="1220137" y="477187"/>
                  <a:pt x="1185475" y="461447"/>
                  <a:pt x="985267" y="461665"/>
                </a:cubicBezTo>
                <a:cubicBezTo>
                  <a:pt x="785059" y="461883"/>
                  <a:pt x="743133" y="452614"/>
                  <a:pt x="520518" y="461665"/>
                </a:cubicBezTo>
                <a:cubicBezTo>
                  <a:pt x="297903" y="470716"/>
                  <a:pt x="163119" y="446343"/>
                  <a:pt x="0" y="461665"/>
                </a:cubicBezTo>
                <a:cubicBezTo>
                  <a:pt x="-4051" y="313968"/>
                  <a:pt x="54810" y="136648"/>
                  <a:pt x="0" y="0"/>
                </a:cubicBezTo>
                <a:close/>
              </a:path>
            </a:pathLst>
          </a:custGeom>
          <a:noFill/>
          <a:ln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2899707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txBody>
          <a:bodyPr wrap="square" rtlCol="0">
            <a:spAutoFit/>
          </a:bodyPr>
          <a:lstStyle/>
          <a:p>
            <a:pPr algn="ctr"/>
            <a:r>
              <a:rPr lang="es-VE" sz="2400" dirty="0">
                <a:latin typeface="Aptos ExtraBold" panose="020F0502020204030204" pitchFamily="34" charset="0"/>
              </a:rPr>
              <a:t>Total: 46</a:t>
            </a:r>
            <a:endParaRPr lang="es-MX" sz="2400" dirty="0">
              <a:latin typeface="Aptos ExtraBold" panose="020F0502020204030204" pitchFamily="34" charset="0"/>
            </a:endParaRPr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E37ECAD6-02F9-A0A7-07D3-FFEBCE16434E}"/>
              </a:ext>
            </a:extLst>
          </p:cNvPr>
          <p:cNvSpPr/>
          <p:nvPr/>
        </p:nvSpPr>
        <p:spPr>
          <a:xfrm>
            <a:off x="4421367" y="5449899"/>
            <a:ext cx="563418" cy="461665"/>
          </a:xfrm>
          <a:prstGeom prst="upArrow">
            <a:avLst/>
          </a:prstGeom>
        </p:spPr>
        <p:style>
          <a:lnRef idx="2">
            <a:schemeClr val="accent6">
              <a:shade val="15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MX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14D4C2-1042-D7FC-A944-B6F5BA550475}"/>
              </a:ext>
            </a:extLst>
          </p:cNvPr>
          <p:cNvSpPr/>
          <p:nvPr/>
        </p:nvSpPr>
        <p:spPr>
          <a:xfrm>
            <a:off x="4909815" y="5449899"/>
            <a:ext cx="604653" cy="52322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VE" sz="28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72</a:t>
            </a:r>
            <a:endParaRPr lang="es-MX" sz="28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873655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6398ACA-5ED2-DF36-8388-C1494DCC8B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031980"/>
            <a:ext cx="12192000" cy="47940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24627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8A0E166-5A83-B721-8983-2DF29B6FCC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1904214"/>
            <a:ext cx="12204814" cy="3046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78299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1225025-2D05-B3E6-B10D-DD9C952167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2681" y="539245"/>
            <a:ext cx="9766638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229447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Octubre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3126249" y="1384831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18384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69469B2-BC2B-820B-955D-23AF468C956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798" y="539245"/>
            <a:ext cx="10004403" cy="5779509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B1A0832-81E9-97A2-866C-8AC62EF7DA65}"/>
              </a:ext>
            </a:extLst>
          </p:cNvPr>
          <p:cNvSpPr txBox="1"/>
          <p:nvPr/>
        </p:nvSpPr>
        <p:spPr>
          <a:xfrm>
            <a:off x="4940876" y="20245"/>
            <a:ext cx="326102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800" dirty="0"/>
              <a:t>Enero-Octubre 2024</a:t>
            </a:r>
          </a:p>
        </p:txBody>
      </p:sp>
      <p:pic>
        <p:nvPicPr>
          <p:cNvPr id="5" name="Picture 4" descr="A picture containing icon&#10;&#10;Description automatically generated">
            <a:extLst>
              <a:ext uri="{FF2B5EF4-FFF2-40B4-BE49-F238E27FC236}">
                <a16:creationId xmlns:a16="http://schemas.microsoft.com/office/drawing/2014/main" id="{6CA781C0-1CDA-32E4-0B04-07A1BE17520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5358" t="16098" r="13392" b="19721"/>
          <a:stretch/>
        </p:blipFill>
        <p:spPr>
          <a:xfrm>
            <a:off x="1447010" y="840504"/>
            <a:ext cx="542925" cy="4890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8177520"/>
      </p:ext>
    </p:extLst>
  </p:cSld>
  <p:clrMapOvr>
    <a:masterClrMapping/>
  </p:clrMapOvr>
</p:sld>
</file>

<file path=ppt/theme/theme1.xml><?xml version="1.0" encoding="utf-8"?>
<a:theme xmlns:a="http://schemas.openxmlformats.org/drawingml/2006/main" name="1_RetrospectVTI">
  <a:themeElements>
    <a:clrScheme name="Custom 34">
      <a:dk1>
        <a:sysClr val="windowText" lastClr="000000"/>
      </a:dk1>
      <a:lt1>
        <a:sysClr val="window" lastClr="FFFFFF"/>
      </a:lt1>
      <a:dk2>
        <a:srgbClr val="39302A"/>
      </a:dk2>
      <a:lt2>
        <a:srgbClr val="E5DEDB"/>
      </a:lt2>
      <a:accent1>
        <a:srgbClr val="EC7016"/>
      </a:accent1>
      <a:accent2>
        <a:srgbClr val="F8931D"/>
      </a:accent2>
      <a:accent3>
        <a:srgbClr val="CE8D3E"/>
      </a:accent3>
      <a:accent4>
        <a:srgbClr val="E64823"/>
      </a:accent4>
      <a:accent5>
        <a:srgbClr val="FFCA08"/>
      </a:accent5>
      <a:accent6>
        <a:srgbClr val="9C6A6A"/>
      </a:accent6>
      <a:hlink>
        <a:srgbClr val="2998E3"/>
      </a:hlink>
      <a:folHlink>
        <a:srgbClr val="7F723D"/>
      </a:folHlink>
    </a:clrScheme>
    <a:fontScheme name="Retrospect">
      <a:majorFont>
        <a:latin typeface="Bookman Old Style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44286111_TF22712842.potx" id="{B0BDFD61-5937-4274-9DC0-60A2C3092210}" vid="{AD8ACFFD-D929-413D-A1C2-04EF9C42773C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ppt/theme/themeOverride2.xml><?xml version="1.0" encoding="utf-8"?>
<a:themeOverride xmlns:a="http://schemas.openxmlformats.org/drawingml/2006/main">
  <a:clrScheme name="Parcel">
    <a:dk1>
      <a:srgbClr val="000000"/>
    </a:dk1>
    <a:lt1>
      <a:srgbClr val="FFFFFF"/>
    </a:lt1>
    <a:dk2>
      <a:srgbClr val="4A5356"/>
    </a:dk2>
    <a:lt2>
      <a:srgbClr val="E8E3CE"/>
    </a:lt2>
    <a:accent1>
      <a:srgbClr val="F6A21D"/>
    </a:accent1>
    <a:accent2>
      <a:srgbClr val="9BAFB5"/>
    </a:accent2>
    <a:accent3>
      <a:srgbClr val="C96731"/>
    </a:accent3>
    <a:accent4>
      <a:srgbClr val="9CA383"/>
    </a:accent4>
    <a:accent5>
      <a:srgbClr val="87795D"/>
    </a:accent5>
    <a:accent6>
      <a:srgbClr val="A0988C"/>
    </a:accent6>
    <a:hlink>
      <a:srgbClr val="00B0F0"/>
    </a:hlink>
    <a:folHlink>
      <a:srgbClr val="738F9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a410dd7f93c95333ffa1b60ed6adedd1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a936d9baba76aa3866493feff160faab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A03EEFF0-FB57-4CB4-8BFC-DF397689E2ED}">
  <ds:schemaRefs>
    <ds:schemaRef ds:uri="http://schemas.microsoft.com/office/2006/metadata/properties"/>
    <ds:schemaRef ds:uri="http://schemas.microsoft.com/office/infopath/2007/PartnerControls"/>
    <ds:schemaRef ds:uri="71af3243-3dd4-4a8d-8c0d-dd76da1f02a5"/>
  </ds:schemaRefs>
</ds:datastoreItem>
</file>

<file path=customXml/itemProps2.xml><?xml version="1.0" encoding="utf-8"?>
<ds:datastoreItem xmlns:ds="http://schemas.openxmlformats.org/officeDocument/2006/customXml" ds:itemID="{93932EF5-314F-409E-8020-FEE5FA0795B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AA3F7EDC-E5B4-4BBC-9D2A-CBE6D46C37A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774</TotalTime>
  <Words>104</Words>
  <Application>Microsoft Office PowerPoint</Application>
  <PresentationFormat>Widescreen</PresentationFormat>
  <Paragraphs>49</Paragraphs>
  <Slides>21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6" baseType="lpstr">
      <vt:lpstr>Aptos ExtraBold</vt:lpstr>
      <vt:lpstr>Bookman Old Style</vt:lpstr>
      <vt:lpstr>Calibri</vt:lpstr>
      <vt:lpstr>Franklin Gothic Book</vt:lpstr>
      <vt:lpstr>1_RetrospectVTI</vt:lpstr>
      <vt:lpstr>Marcas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Patentes solicitadas por la Webpi (SAPI)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Marcas y patentes solicitadas por la Webpi (SAPI)</dc:title>
  <dc:creator>Néstor Bueno</dc:creator>
  <cp:lastModifiedBy>Néstor Bueno</cp:lastModifiedBy>
  <cp:revision>19</cp:revision>
  <dcterms:created xsi:type="dcterms:W3CDTF">2023-05-01T14:43:40Z</dcterms:created>
  <dcterms:modified xsi:type="dcterms:W3CDTF">2024-10-31T20:46:21Z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