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30"/>
  </p:notesMasterIdLst>
  <p:handoutMasterIdLst>
    <p:handoutMasterId r:id="rId31"/>
  </p:handoutMasterIdLst>
  <p:sldIdLst>
    <p:sldId id="298" r:id="rId5"/>
    <p:sldId id="309" r:id="rId6"/>
    <p:sldId id="325" r:id="rId7"/>
    <p:sldId id="331" r:id="rId8"/>
    <p:sldId id="310" r:id="rId9"/>
    <p:sldId id="311" r:id="rId10"/>
    <p:sldId id="326" r:id="rId11"/>
    <p:sldId id="332" r:id="rId12"/>
    <p:sldId id="312" r:id="rId13"/>
    <p:sldId id="316" r:id="rId14"/>
    <p:sldId id="313" r:id="rId15"/>
    <p:sldId id="327" r:id="rId16"/>
    <p:sldId id="314" r:id="rId17"/>
    <p:sldId id="305" r:id="rId18"/>
    <p:sldId id="317" r:id="rId19"/>
    <p:sldId id="328" r:id="rId20"/>
    <p:sldId id="333" r:id="rId21"/>
    <p:sldId id="318" r:id="rId22"/>
    <p:sldId id="319" r:id="rId23"/>
    <p:sldId id="329" r:id="rId24"/>
    <p:sldId id="334" r:id="rId25"/>
    <p:sldId id="320" r:id="rId26"/>
    <p:sldId id="321" r:id="rId27"/>
    <p:sldId id="322" r:id="rId28"/>
    <p:sldId id="330" r:id="rId29"/>
  </p:sldIdLst>
  <p:sldSz cx="12192000" cy="6858000"/>
  <p:notesSz cx="6858000" cy="9144000"/>
  <p:defaultTextStyle>
    <a:defPPr rtl="0"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C3B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0D1972B-3670-49E0-8AC9-D9EDF0DCCA41}" v="157" dt="2025-06-01T12:09:08.62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19" autoAdjust="0"/>
  </p:normalViewPr>
  <p:slideViewPr>
    <p:cSldViewPr snapToGrid="0">
      <p:cViewPr varScale="1">
        <p:scale>
          <a:sx n="102" d="100"/>
          <a:sy n="102" d="100"/>
        </p:scale>
        <p:origin x="954" y="3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8" d="100"/>
          <a:sy n="88" d="100"/>
        </p:scale>
        <p:origin x="3822" y="6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éstor Bueno" userId="d61a9449-f677-48d7-b4ab-5c8db4ace4f7" providerId="ADAL" clId="{C0D1972B-3670-49E0-8AC9-D9EDF0DCCA41}"/>
    <pc:docChg chg="undo custSel addSld delSld modSld modMainMaster">
      <pc:chgData name="Néstor Bueno" userId="d61a9449-f677-48d7-b4ab-5c8db4ace4f7" providerId="ADAL" clId="{C0D1972B-3670-49E0-8AC9-D9EDF0DCCA41}" dt="2025-06-01T12:44:45.941" v="447" actId="478"/>
      <pc:docMkLst>
        <pc:docMk/>
      </pc:docMkLst>
      <pc:sldChg chg="delSp mod">
        <pc:chgData name="Néstor Bueno" userId="d61a9449-f677-48d7-b4ab-5c8db4ace4f7" providerId="ADAL" clId="{C0D1972B-3670-49E0-8AC9-D9EDF0DCCA41}" dt="2025-06-01T12:44:45.941" v="447" actId="478"/>
        <pc:sldMkLst>
          <pc:docMk/>
          <pc:sldMk cId="3281768060" sldId="313"/>
        </pc:sldMkLst>
        <pc:picChg chg="del">
          <ac:chgData name="Néstor Bueno" userId="d61a9449-f677-48d7-b4ab-5c8db4ace4f7" providerId="ADAL" clId="{C0D1972B-3670-49E0-8AC9-D9EDF0DCCA41}" dt="2025-06-01T12:44:45.941" v="447" actId="478"/>
          <ac:picMkLst>
            <pc:docMk/>
            <pc:sldMk cId="3281768060" sldId="313"/>
            <ac:picMk id="5" creationId="{6CA781C0-1CDA-32E4-0B04-07A1BE175202}"/>
          </ac:picMkLst>
        </pc:picChg>
      </pc:sldChg>
      <pc:sldChg chg="modSp mod">
        <pc:chgData name="Néstor Bueno" userId="d61a9449-f677-48d7-b4ab-5c8db4ace4f7" providerId="ADAL" clId="{C0D1972B-3670-49E0-8AC9-D9EDF0DCCA41}" dt="2025-06-01T12:11:51.867" v="444" actId="14100"/>
        <pc:sldMkLst>
          <pc:docMk/>
          <pc:sldMk cId="1310463125" sldId="326"/>
        </pc:sldMkLst>
        <pc:spChg chg="mod">
          <ac:chgData name="Néstor Bueno" userId="d61a9449-f677-48d7-b4ab-5c8db4ace4f7" providerId="ADAL" clId="{C0D1972B-3670-49E0-8AC9-D9EDF0DCCA41}" dt="2025-06-01T12:11:51.867" v="444" actId="14100"/>
          <ac:spMkLst>
            <pc:docMk/>
            <pc:sldMk cId="1310463125" sldId="326"/>
            <ac:spMk id="5" creationId="{DE75E530-341B-DFBE-1D7F-C286039F5BCF}"/>
          </ac:spMkLst>
        </pc:spChg>
      </pc:sldChg>
      <pc:sldChg chg="modSp add del mod modTransition">
        <pc:chgData name="Néstor Bueno" userId="d61a9449-f677-48d7-b4ab-5c8db4ace4f7" providerId="ADAL" clId="{C0D1972B-3670-49E0-8AC9-D9EDF0DCCA41}" dt="2025-06-01T12:12:45.292" v="445" actId="47"/>
        <pc:sldMkLst>
          <pc:docMk/>
          <pc:sldMk cId="3954959640" sldId="335"/>
        </pc:sldMkLst>
        <pc:spChg chg="mod">
          <ac:chgData name="Néstor Bueno" userId="d61a9449-f677-48d7-b4ab-5c8db4ace4f7" providerId="ADAL" clId="{C0D1972B-3670-49E0-8AC9-D9EDF0DCCA41}" dt="2025-06-01T11:40:25.573" v="8" actId="20577"/>
          <ac:spMkLst>
            <pc:docMk/>
            <pc:sldMk cId="3954959640" sldId="335"/>
            <ac:spMk id="2" creationId="{4E3B22E2-B885-6F57-7C6A-DEA6BF3C9123}"/>
          </ac:spMkLst>
        </pc:spChg>
        <pc:spChg chg="mod">
          <ac:chgData name="Néstor Bueno" userId="d61a9449-f677-48d7-b4ab-5c8db4ace4f7" providerId="ADAL" clId="{C0D1972B-3670-49E0-8AC9-D9EDF0DCCA41}" dt="2025-06-01T11:39:16.509" v="1" actId="48537"/>
          <ac:spMkLst>
            <pc:docMk/>
            <pc:sldMk cId="3954959640" sldId="335"/>
            <ac:spMk id="4" creationId="{DF35E4E9-E197-19E0-B2D1-9844CBCBD842}"/>
          </ac:spMkLst>
        </pc:spChg>
        <pc:picChg chg="mod">
          <ac:chgData name="Néstor Bueno" userId="d61a9449-f677-48d7-b4ab-5c8db4ace4f7" providerId="ADAL" clId="{C0D1972B-3670-49E0-8AC9-D9EDF0DCCA41}" dt="2025-06-01T11:39:16.509" v="1" actId="48537"/>
          <ac:picMkLst>
            <pc:docMk/>
            <pc:sldMk cId="3954959640" sldId="335"/>
            <ac:picMk id="5" creationId="{13E9FB2C-B90F-4A3C-8B14-0B06BC19D50A}"/>
          </ac:picMkLst>
        </pc:picChg>
      </pc:sldChg>
      <pc:sldChg chg="addSp delSp modSp new del mod modClrScheme chgLayout">
        <pc:chgData name="Néstor Bueno" userId="d61a9449-f677-48d7-b4ab-5c8db4ace4f7" providerId="ADAL" clId="{C0D1972B-3670-49E0-8AC9-D9EDF0DCCA41}" dt="2025-06-01T12:13:47.801" v="446" actId="47"/>
        <pc:sldMkLst>
          <pc:docMk/>
          <pc:sldMk cId="290315371" sldId="336"/>
        </pc:sldMkLst>
        <pc:spChg chg="del mod ord">
          <ac:chgData name="Néstor Bueno" userId="d61a9449-f677-48d7-b4ab-5c8db4ace4f7" providerId="ADAL" clId="{C0D1972B-3670-49E0-8AC9-D9EDF0DCCA41}" dt="2025-06-01T11:48:21.102" v="137" actId="700"/>
          <ac:spMkLst>
            <pc:docMk/>
            <pc:sldMk cId="290315371" sldId="336"/>
            <ac:spMk id="2" creationId="{751A84FC-EADE-8970-04D8-C3EA1D009821}"/>
          </ac:spMkLst>
        </pc:spChg>
        <pc:spChg chg="del mod ord">
          <ac:chgData name="Néstor Bueno" userId="d61a9449-f677-48d7-b4ab-5c8db4ace4f7" providerId="ADAL" clId="{C0D1972B-3670-49E0-8AC9-D9EDF0DCCA41}" dt="2025-06-01T11:48:21.102" v="137" actId="700"/>
          <ac:spMkLst>
            <pc:docMk/>
            <pc:sldMk cId="290315371" sldId="336"/>
            <ac:spMk id="3" creationId="{E3068261-7A03-B10B-49CE-5A9978FA6FE8}"/>
          </ac:spMkLst>
        </pc:spChg>
        <pc:spChg chg="add mod ord">
          <ac:chgData name="Néstor Bueno" userId="d61a9449-f677-48d7-b4ab-5c8db4ace4f7" providerId="ADAL" clId="{C0D1972B-3670-49E0-8AC9-D9EDF0DCCA41}" dt="2025-06-01T12:03:52.379" v="386" actId="21"/>
          <ac:spMkLst>
            <pc:docMk/>
            <pc:sldMk cId="290315371" sldId="336"/>
            <ac:spMk id="4" creationId="{8A6BAE73-5A71-A6D1-7EB1-C5308315B951}"/>
          </ac:spMkLst>
        </pc:spChg>
        <pc:spChg chg="add mod ord">
          <ac:chgData name="Néstor Bueno" userId="d61a9449-f677-48d7-b4ab-5c8db4ace4f7" providerId="ADAL" clId="{C0D1972B-3670-49E0-8AC9-D9EDF0DCCA41}" dt="2025-06-01T12:04:01.417" v="388" actId="20577"/>
          <ac:spMkLst>
            <pc:docMk/>
            <pc:sldMk cId="290315371" sldId="336"/>
            <ac:spMk id="5" creationId="{4E7FF83F-92ED-2766-2E5B-59047940AD47}"/>
          </ac:spMkLst>
        </pc:spChg>
        <pc:picChg chg="add mod">
          <ac:chgData name="Néstor Bueno" userId="d61a9449-f677-48d7-b4ab-5c8db4ace4f7" providerId="ADAL" clId="{C0D1972B-3670-49E0-8AC9-D9EDF0DCCA41}" dt="2025-06-01T11:51:20.931" v="231" actId="26606"/>
          <ac:picMkLst>
            <pc:docMk/>
            <pc:sldMk cId="290315371" sldId="336"/>
            <ac:picMk id="7" creationId="{A8B63CF5-EFA8-3E8A-0ADB-EE3E4845712B}"/>
          </ac:picMkLst>
        </pc:picChg>
      </pc:sldChg>
      <pc:sldChg chg="addSp delSp modSp new del mod modClrScheme chgLayout">
        <pc:chgData name="Néstor Bueno" userId="d61a9449-f677-48d7-b4ab-5c8db4ace4f7" providerId="ADAL" clId="{C0D1972B-3670-49E0-8AC9-D9EDF0DCCA41}" dt="2025-06-01T12:13:47.801" v="446" actId="47"/>
        <pc:sldMkLst>
          <pc:docMk/>
          <pc:sldMk cId="2876127581" sldId="337"/>
        </pc:sldMkLst>
        <pc:spChg chg="del mod ord">
          <ac:chgData name="Néstor Bueno" userId="d61a9449-f677-48d7-b4ab-5c8db4ace4f7" providerId="ADAL" clId="{C0D1972B-3670-49E0-8AC9-D9EDF0DCCA41}" dt="2025-06-01T11:52:50.108" v="254" actId="700"/>
          <ac:spMkLst>
            <pc:docMk/>
            <pc:sldMk cId="2876127581" sldId="337"/>
            <ac:spMk id="2" creationId="{2D6A93EF-36FE-8546-EF26-EB451F630F6B}"/>
          </ac:spMkLst>
        </pc:spChg>
        <pc:spChg chg="del mod ord">
          <ac:chgData name="Néstor Bueno" userId="d61a9449-f677-48d7-b4ab-5c8db4ace4f7" providerId="ADAL" clId="{C0D1972B-3670-49E0-8AC9-D9EDF0DCCA41}" dt="2025-06-01T11:52:50.108" v="254" actId="700"/>
          <ac:spMkLst>
            <pc:docMk/>
            <pc:sldMk cId="2876127581" sldId="337"/>
            <ac:spMk id="3" creationId="{1D73B741-66BF-05A5-0296-B827D3E2FDAA}"/>
          </ac:spMkLst>
        </pc:spChg>
        <pc:spChg chg="del">
          <ac:chgData name="Néstor Bueno" userId="d61a9449-f677-48d7-b4ab-5c8db4ace4f7" providerId="ADAL" clId="{C0D1972B-3670-49E0-8AC9-D9EDF0DCCA41}" dt="2025-06-01T11:52:50.108" v="254" actId="700"/>
          <ac:spMkLst>
            <pc:docMk/>
            <pc:sldMk cId="2876127581" sldId="337"/>
            <ac:spMk id="4" creationId="{5CBF8CC5-0CB6-CEA5-55CD-C87296DC114C}"/>
          </ac:spMkLst>
        </pc:spChg>
        <pc:spChg chg="add mod ord">
          <ac:chgData name="Néstor Bueno" userId="d61a9449-f677-48d7-b4ab-5c8db4ace4f7" providerId="ADAL" clId="{C0D1972B-3670-49E0-8AC9-D9EDF0DCCA41}" dt="2025-06-01T12:04:53.762" v="422" actId="20577"/>
          <ac:spMkLst>
            <pc:docMk/>
            <pc:sldMk cId="2876127581" sldId="337"/>
            <ac:spMk id="5" creationId="{0AB9A556-8407-ECFB-D0A2-C7A269DEB114}"/>
          </ac:spMkLst>
        </pc:spChg>
        <pc:spChg chg="add del mod ord">
          <ac:chgData name="Néstor Bueno" userId="d61a9449-f677-48d7-b4ab-5c8db4ace4f7" providerId="ADAL" clId="{C0D1972B-3670-49E0-8AC9-D9EDF0DCCA41}" dt="2025-06-01T11:53:22.129" v="321" actId="1957"/>
          <ac:spMkLst>
            <pc:docMk/>
            <pc:sldMk cId="2876127581" sldId="337"/>
            <ac:spMk id="6" creationId="{0DA81956-C378-7487-4A20-68E7E619F288}"/>
          </ac:spMkLst>
        </pc:spChg>
        <pc:graphicFrameChg chg="add mod modGraphic">
          <ac:chgData name="Néstor Bueno" userId="d61a9449-f677-48d7-b4ab-5c8db4ace4f7" providerId="ADAL" clId="{C0D1972B-3670-49E0-8AC9-D9EDF0DCCA41}" dt="2025-06-01T12:02:52.946" v="385" actId="790"/>
          <ac:graphicFrameMkLst>
            <pc:docMk/>
            <pc:sldMk cId="2876127581" sldId="337"/>
            <ac:graphicFrameMk id="9" creationId="{24E20DBF-E8A9-E1A8-F489-0F47ED8B5397}"/>
          </ac:graphicFrameMkLst>
        </pc:graphicFrameChg>
      </pc:sldChg>
      <pc:sldChg chg="modSp add del mod">
        <pc:chgData name="Néstor Bueno" userId="d61a9449-f677-48d7-b4ab-5c8db4ace4f7" providerId="ADAL" clId="{C0D1972B-3670-49E0-8AC9-D9EDF0DCCA41}" dt="2025-06-01T12:13:47.801" v="446" actId="47"/>
        <pc:sldMkLst>
          <pc:docMk/>
          <pc:sldMk cId="73125975" sldId="338"/>
        </pc:sldMkLst>
        <pc:graphicFrameChg chg="mod">
          <ac:chgData name="Néstor Bueno" userId="d61a9449-f677-48d7-b4ab-5c8db4ace4f7" providerId="ADAL" clId="{C0D1972B-3670-49E0-8AC9-D9EDF0DCCA41}" dt="2025-06-01T12:09:08.623" v="426" actId="20577"/>
          <ac:graphicFrameMkLst>
            <pc:docMk/>
            <pc:sldMk cId="73125975" sldId="338"/>
            <ac:graphicFrameMk id="9" creationId="{4FFDAA0B-7D83-F703-0CDE-C0EBB88CD7FC}"/>
          </ac:graphicFrameMkLst>
        </pc:graphicFrameChg>
      </pc:sldChg>
      <pc:sldMasterChg chg="addSp delSp modSp mod">
        <pc:chgData name="Néstor Bueno" userId="d61a9449-f677-48d7-b4ab-5c8db4ace4f7" providerId="ADAL" clId="{C0D1972B-3670-49E0-8AC9-D9EDF0DCCA41}" dt="2025-06-01T11:45:46.512" v="135" actId="2711"/>
        <pc:sldMasterMkLst>
          <pc:docMk/>
          <pc:sldMasterMk cId="354603096" sldId="2147483660"/>
        </pc:sldMasterMkLst>
        <pc:spChg chg="mod">
          <ac:chgData name="Néstor Bueno" userId="d61a9449-f677-48d7-b4ab-5c8db4ace4f7" providerId="ADAL" clId="{C0D1972B-3670-49E0-8AC9-D9EDF0DCCA41}" dt="2025-06-01T11:45:33.783" v="134" actId="14100"/>
          <ac:spMkLst>
            <pc:docMk/>
            <pc:sldMasterMk cId="354603096" sldId="2147483660"/>
            <ac:spMk id="2" creationId="{00000000-0000-0000-0000-000000000000}"/>
          </ac:spMkLst>
        </pc:spChg>
        <pc:spChg chg="mod">
          <ac:chgData name="Néstor Bueno" userId="d61a9449-f677-48d7-b4ab-5c8db4ace4f7" providerId="ADAL" clId="{C0D1972B-3670-49E0-8AC9-D9EDF0DCCA41}" dt="2025-06-01T11:45:46.512" v="135" actId="2711"/>
          <ac:spMkLst>
            <pc:docMk/>
            <pc:sldMasterMk cId="354603096" sldId="2147483660"/>
            <ac:spMk id="3" creationId="{00000000-0000-0000-0000-000000000000}"/>
          </ac:spMkLst>
        </pc:spChg>
        <pc:picChg chg="add del mod">
          <ac:chgData name="Néstor Bueno" userId="d61a9449-f677-48d7-b4ab-5c8db4ace4f7" providerId="ADAL" clId="{C0D1972B-3670-49E0-8AC9-D9EDF0DCCA41}" dt="2025-06-01T11:44:24.089" v="125" actId="478"/>
          <ac:picMkLst>
            <pc:docMk/>
            <pc:sldMasterMk cId="354603096" sldId="2147483660"/>
            <ac:picMk id="9" creationId="{F2288DCD-7512-6040-BE16-83F6B66617DD}"/>
          </ac:picMkLst>
        </pc:picChg>
        <pc:picChg chg="add mod">
          <ac:chgData name="Néstor Bueno" userId="d61a9449-f677-48d7-b4ab-5c8db4ace4f7" providerId="ADAL" clId="{C0D1972B-3670-49E0-8AC9-D9EDF0DCCA41}" dt="2025-06-01T11:45:17.970" v="130" actId="1076"/>
          <ac:picMkLst>
            <pc:docMk/>
            <pc:sldMasterMk cId="354603096" sldId="2147483660"/>
            <ac:picMk id="12" creationId="{700723E7-A887-CBF0-D958-05170B386C61}"/>
          </ac:picMkLst>
        </pc:picChg>
      </pc:sldMasterChg>
    </pc:docChg>
  </pc:docChgLst>
  <pc:docChgLst>
    <pc:chgData name="Néstor Bueno" userId="d61a9449-f677-48d7-b4ab-5c8db4ace4f7" providerId="ADAL" clId="{9F19A115-DEA0-4A15-9290-D46618C7F52F}"/>
    <pc:docChg chg="custSel modSld">
      <pc:chgData name="Néstor Bueno" userId="d61a9449-f677-48d7-b4ab-5c8db4ace4f7" providerId="ADAL" clId="{9F19A115-DEA0-4A15-9290-D46618C7F52F}" dt="2025-05-01T13:45:27.825" v="84" actId="1076"/>
      <pc:docMkLst>
        <pc:docMk/>
      </pc:docMkLst>
      <pc:sldChg chg="modSp">
        <pc:chgData name="Néstor Bueno" userId="d61a9449-f677-48d7-b4ab-5c8db4ace4f7" providerId="ADAL" clId="{9F19A115-DEA0-4A15-9290-D46618C7F52F}" dt="2025-05-01T13:28:17.678" v="0"/>
        <pc:sldMkLst>
          <pc:docMk/>
          <pc:sldMk cId="193143965" sldId="298"/>
        </pc:sldMkLst>
        <pc:spChg chg="mod">
          <ac:chgData name="Néstor Bueno" userId="d61a9449-f677-48d7-b4ab-5c8db4ace4f7" providerId="ADAL" clId="{9F19A115-DEA0-4A15-9290-D46618C7F52F}" dt="2025-05-01T13:28:17.678" v="0"/>
          <ac:spMkLst>
            <pc:docMk/>
            <pc:sldMk cId="193143965" sldId="298"/>
            <ac:spMk id="3" creationId="{255E1F2F-E259-4EA8-9FFD-3A10AF541859}"/>
          </ac:spMkLst>
        </pc:spChg>
      </pc:sldChg>
      <pc:sldChg chg="modSp">
        <pc:chgData name="Néstor Bueno" userId="d61a9449-f677-48d7-b4ab-5c8db4ace4f7" providerId="ADAL" clId="{9F19A115-DEA0-4A15-9290-D46618C7F52F}" dt="2025-05-01T13:28:17.678" v="0"/>
        <pc:sldMkLst>
          <pc:docMk/>
          <pc:sldMk cId="2204747870" sldId="305"/>
        </pc:sldMkLst>
        <pc:spChg chg="mod">
          <ac:chgData name="Néstor Bueno" userId="d61a9449-f677-48d7-b4ab-5c8db4ace4f7" providerId="ADAL" clId="{9F19A115-DEA0-4A15-9290-D46618C7F52F}" dt="2025-05-01T13:28:17.678" v="0"/>
          <ac:spMkLst>
            <pc:docMk/>
            <pc:sldMk cId="2204747870" sldId="305"/>
            <ac:spMk id="3" creationId="{255E1F2F-E259-4EA8-9FFD-3A10AF541859}"/>
          </ac:spMkLst>
        </pc:spChg>
      </pc:sldChg>
      <pc:sldChg chg="delSp modSp mod">
        <pc:chgData name="Néstor Bueno" userId="d61a9449-f677-48d7-b4ab-5c8db4ace4f7" providerId="ADAL" clId="{9F19A115-DEA0-4A15-9290-D46618C7F52F}" dt="2025-05-01T13:31:28.156" v="18" actId="14100"/>
        <pc:sldMkLst>
          <pc:docMk/>
          <pc:sldMk cId="1311271775" sldId="310"/>
        </pc:sldMkLst>
        <pc:picChg chg="mod">
          <ac:chgData name="Néstor Bueno" userId="d61a9449-f677-48d7-b4ab-5c8db4ace4f7" providerId="ADAL" clId="{9F19A115-DEA0-4A15-9290-D46618C7F52F}" dt="2025-05-01T13:31:28.156" v="18" actId="14100"/>
          <ac:picMkLst>
            <pc:docMk/>
            <pc:sldMk cId="1311271775" sldId="310"/>
            <ac:picMk id="3" creationId="{1AA182E1-980F-F701-9264-39C1B0DAC8A0}"/>
          </ac:picMkLst>
        </pc:picChg>
      </pc:sldChg>
      <pc:sldChg chg="delSp modSp mod">
        <pc:chgData name="Néstor Bueno" userId="d61a9449-f677-48d7-b4ab-5c8db4ace4f7" providerId="ADAL" clId="{9F19A115-DEA0-4A15-9290-D46618C7F52F}" dt="2025-05-01T13:34:12.440" v="35" actId="14100"/>
        <pc:sldMkLst>
          <pc:docMk/>
          <pc:sldMk cId="3904174755" sldId="312"/>
        </pc:sldMkLst>
        <pc:picChg chg="mod">
          <ac:chgData name="Néstor Bueno" userId="d61a9449-f677-48d7-b4ab-5c8db4ace4f7" providerId="ADAL" clId="{9F19A115-DEA0-4A15-9290-D46618C7F52F}" dt="2025-05-01T13:34:12.440" v="35" actId="14100"/>
          <ac:picMkLst>
            <pc:docMk/>
            <pc:sldMk cId="3904174755" sldId="312"/>
            <ac:picMk id="2" creationId="{98B81FAD-AECC-4529-52D8-90174951E7CE}"/>
          </ac:picMkLst>
        </pc:picChg>
      </pc:sldChg>
      <pc:sldChg chg="delSp modSp mod">
        <pc:chgData name="Néstor Bueno" userId="d61a9449-f677-48d7-b4ab-5c8db4ace4f7" providerId="ADAL" clId="{9F19A115-DEA0-4A15-9290-D46618C7F52F}" dt="2025-05-01T13:36:29.373" v="42" actId="1076"/>
        <pc:sldMkLst>
          <pc:docMk/>
          <pc:sldMk cId="3281768060" sldId="313"/>
        </pc:sldMkLst>
        <pc:spChg chg="mod">
          <ac:chgData name="Néstor Bueno" userId="d61a9449-f677-48d7-b4ab-5c8db4ace4f7" providerId="ADAL" clId="{9F19A115-DEA0-4A15-9290-D46618C7F52F}" dt="2025-05-01T13:28:17.678" v="0"/>
          <ac:spMkLst>
            <pc:docMk/>
            <pc:sldMk cId="3281768060" sldId="313"/>
            <ac:spMk id="3" creationId="{0B1A0832-81E9-97A2-866C-8AC62EF7DA65}"/>
          </ac:spMkLst>
        </pc:spChg>
        <pc:picChg chg="ord">
          <ac:chgData name="Néstor Bueno" userId="d61a9449-f677-48d7-b4ab-5c8db4ace4f7" providerId="ADAL" clId="{9F19A115-DEA0-4A15-9290-D46618C7F52F}" dt="2025-05-01T13:36:25.591" v="41" actId="167"/>
          <ac:picMkLst>
            <pc:docMk/>
            <pc:sldMk cId="3281768060" sldId="313"/>
            <ac:picMk id="4" creationId="{2E4D17A5-B538-FB8C-37AD-A16346F74E93}"/>
          </ac:picMkLst>
        </pc:picChg>
      </pc:sldChg>
      <pc:sldChg chg="delSp modSp mod">
        <pc:chgData name="Néstor Bueno" userId="d61a9449-f677-48d7-b4ab-5c8db4ace4f7" providerId="ADAL" clId="{9F19A115-DEA0-4A15-9290-D46618C7F52F}" dt="2025-05-01T13:38:00.757" v="46" actId="478"/>
        <pc:sldMkLst>
          <pc:docMk/>
          <pc:sldMk cId="894761409" sldId="314"/>
        </pc:sldMkLst>
        <pc:spChg chg="mod">
          <ac:chgData name="Néstor Bueno" userId="d61a9449-f677-48d7-b4ab-5c8db4ace4f7" providerId="ADAL" clId="{9F19A115-DEA0-4A15-9290-D46618C7F52F}" dt="2025-05-01T13:28:17.678" v="0"/>
          <ac:spMkLst>
            <pc:docMk/>
            <pc:sldMk cId="894761409" sldId="314"/>
            <ac:spMk id="3" creationId="{0B1A0832-81E9-97A2-866C-8AC62EF7DA65}"/>
          </ac:spMkLst>
        </pc:spChg>
      </pc:sldChg>
      <pc:sldChg chg="delSp modSp mod">
        <pc:chgData name="Néstor Bueno" userId="d61a9449-f677-48d7-b4ab-5c8db4ace4f7" providerId="ADAL" clId="{9F19A115-DEA0-4A15-9290-D46618C7F52F}" dt="2025-05-01T13:35:17.826" v="39" actId="14100"/>
        <pc:sldMkLst>
          <pc:docMk/>
          <pc:sldMk cId="2882545426" sldId="316"/>
        </pc:sldMkLst>
        <pc:picChg chg="mod">
          <ac:chgData name="Néstor Bueno" userId="d61a9449-f677-48d7-b4ab-5c8db4ace4f7" providerId="ADAL" clId="{9F19A115-DEA0-4A15-9290-D46618C7F52F}" dt="2025-05-01T13:35:17.826" v="39" actId="14100"/>
          <ac:picMkLst>
            <pc:docMk/>
            <pc:sldMk cId="2882545426" sldId="316"/>
            <ac:picMk id="3" creationId="{E7A0AF34-D772-F3F9-D4E8-B3DBB2FB7EC1}"/>
          </ac:picMkLst>
        </pc:picChg>
      </pc:sldChg>
      <pc:sldChg chg="delSp modSp mod">
        <pc:chgData name="Néstor Bueno" userId="d61a9449-f677-48d7-b4ab-5c8db4ace4f7" providerId="ADAL" clId="{9F19A115-DEA0-4A15-9290-D46618C7F52F}" dt="2025-05-01T13:42:01.228" v="61" actId="14100"/>
        <pc:sldMkLst>
          <pc:docMk/>
          <pc:sldMk cId="4168616331" sldId="318"/>
        </pc:sldMkLst>
        <pc:picChg chg="mod">
          <ac:chgData name="Néstor Bueno" userId="d61a9449-f677-48d7-b4ab-5c8db4ace4f7" providerId="ADAL" clId="{9F19A115-DEA0-4A15-9290-D46618C7F52F}" dt="2025-05-01T13:42:01.228" v="61" actId="14100"/>
          <ac:picMkLst>
            <pc:docMk/>
            <pc:sldMk cId="4168616331" sldId="318"/>
            <ac:picMk id="2" creationId="{B83AD1B3-62E7-ED3E-18D0-6510224BE104}"/>
          </ac:picMkLst>
        </pc:picChg>
      </pc:sldChg>
      <pc:sldChg chg="delSp modSp mod">
        <pc:chgData name="Néstor Bueno" userId="d61a9449-f677-48d7-b4ab-5c8db4ace4f7" providerId="ADAL" clId="{9F19A115-DEA0-4A15-9290-D46618C7F52F}" dt="2025-05-01T13:43:43.335" v="75" actId="14100"/>
        <pc:sldMkLst>
          <pc:docMk/>
          <pc:sldMk cId="1182462764" sldId="320"/>
        </pc:sldMkLst>
        <pc:picChg chg="mod">
          <ac:chgData name="Néstor Bueno" userId="d61a9449-f677-48d7-b4ab-5c8db4ace4f7" providerId="ADAL" clId="{9F19A115-DEA0-4A15-9290-D46618C7F52F}" dt="2025-05-01T13:43:43.335" v="75" actId="14100"/>
          <ac:picMkLst>
            <pc:docMk/>
            <pc:sldMk cId="1182462764" sldId="320"/>
            <ac:picMk id="2" creationId="{6AE9A51A-AE8C-0144-A15A-7E3E261DDACC}"/>
          </ac:picMkLst>
        </pc:picChg>
      </pc:sldChg>
      <pc:sldChg chg="delSp modSp mod">
        <pc:chgData name="Néstor Bueno" userId="d61a9449-f677-48d7-b4ab-5c8db4ace4f7" providerId="ADAL" clId="{9F19A115-DEA0-4A15-9290-D46618C7F52F}" dt="2025-05-01T13:44:26.961" v="78" actId="14100"/>
        <pc:sldMkLst>
          <pc:docMk/>
          <pc:sldMk cId="507829972" sldId="321"/>
        </pc:sldMkLst>
        <pc:picChg chg="mod">
          <ac:chgData name="Néstor Bueno" userId="d61a9449-f677-48d7-b4ab-5c8db4ace4f7" providerId="ADAL" clId="{9F19A115-DEA0-4A15-9290-D46618C7F52F}" dt="2025-05-01T13:44:26.961" v="78" actId="14100"/>
          <ac:picMkLst>
            <pc:docMk/>
            <pc:sldMk cId="507829972" sldId="321"/>
            <ac:picMk id="3" creationId="{5E6798B1-D6C7-7D10-A452-3B1AF72C33BE}"/>
          </ac:picMkLst>
        </pc:picChg>
      </pc:sldChg>
      <pc:sldChg chg="delSp modSp mod">
        <pc:chgData name="Néstor Bueno" userId="d61a9449-f677-48d7-b4ab-5c8db4ace4f7" providerId="ADAL" clId="{9F19A115-DEA0-4A15-9290-D46618C7F52F}" dt="2025-05-01T13:44:59.736" v="81" actId="1076"/>
        <pc:sldMkLst>
          <pc:docMk/>
          <pc:sldMk cId="2231838408" sldId="322"/>
        </pc:sldMkLst>
        <pc:spChg chg="mod">
          <ac:chgData name="Néstor Bueno" userId="d61a9449-f677-48d7-b4ab-5c8db4ace4f7" providerId="ADAL" clId="{9F19A115-DEA0-4A15-9290-D46618C7F52F}" dt="2025-05-01T13:28:17.678" v="0"/>
          <ac:spMkLst>
            <pc:docMk/>
            <pc:sldMk cId="2231838408" sldId="322"/>
            <ac:spMk id="3" creationId="{0B1A0832-81E9-97A2-866C-8AC62EF7DA65}"/>
          </ac:spMkLst>
        </pc:spChg>
        <pc:picChg chg="ord">
          <ac:chgData name="Néstor Bueno" userId="d61a9449-f677-48d7-b4ab-5c8db4ace4f7" providerId="ADAL" clId="{9F19A115-DEA0-4A15-9290-D46618C7F52F}" dt="2025-05-01T13:44:54.467" v="80" actId="167"/>
          <ac:picMkLst>
            <pc:docMk/>
            <pc:sldMk cId="2231838408" sldId="322"/>
            <ac:picMk id="4" creationId="{F8E561C7-015F-03CA-3433-A6865C1A334A}"/>
          </ac:picMkLst>
        </pc:picChg>
        <pc:picChg chg="mod">
          <ac:chgData name="Néstor Bueno" userId="d61a9449-f677-48d7-b4ab-5c8db4ace4f7" providerId="ADAL" clId="{9F19A115-DEA0-4A15-9290-D46618C7F52F}" dt="2025-05-01T13:44:59.736" v="81" actId="1076"/>
          <ac:picMkLst>
            <pc:docMk/>
            <pc:sldMk cId="2231838408" sldId="322"/>
            <ac:picMk id="5" creationId="{6CA781C0-1CDA-32E4-0B04-07A1BE175202}"/>
          </ac:picMkLst>
        </pc:picChg>
      </pc:sldChg>
      <pc:sldChg chg="delSp modSp mod">
        <pc:chgData name="Néstor Bueno" userId="d61a9449-f677-48d7-b4ab-5c8db4ace4f7" providerId="ADAL" clId="{9F19A115-DEA0-4A15-9290-D46618C7F52F}" dt="2025-05-01T13:37:08.085" v="45" actId="1076"/>
        <pc:sldMkLst>
          <pc:docMk/>
          <pc:sldMk cId="261051700" sldId="327"/>
        </pc:sldMkLst>
        <pc:spChg chg="mod">
          <ac:chgData name="Néstor Bueno" userId="d61a9449-f677-48d7-b4ab-5c8db4ace4f7" providerId="ADAL" clId="{9F19A115-DEA0-4A15-9290-D46618C7F52F}" dt="2025-05-01T13:28:17.678" v="0"/>
          <ac:spMkLst>
            <pc:docMk/>
            <pc:sldMk cId="261051700" sldId="327"/>
            <ac:spMk id="3" creationId="{0B1A0832-81E9-97A2-866C-8AC62EF7DA65}"/>
          </ac:spMkLst>
        </pc:spChg>
        <pc:picChg chg="ord">
          <ac:chgData name="Néstor Bueno" userId="d61a9449-f677-48d7-b4ab-5c8db4ace4f7" providerId="ADAL" clId="{9F19A115-DEA0-4A15-9290-D46618C7F52F}" dt="2025-05-01T13:37:04.576" v="44" actId="167"/>
          <ac:picMkLst>
            <pc:docMk/>
            <pc:sldMk cId="261051700" sldId="327"/>
            <ac:picMk id="4" creationId="{D207A661-95B5-67AA-DD15-2A30BE84BE43}"/>
          </ac:picMkLst>
        </pc:picChg>
        <pc:picChg chg="mod">
          <ac:chgData name="Néstor Bueno" userId="d61a9449-f677-48d7-b4ab-5c8db4ace4f7" providerId="ADAL" clId="{9F19A115-DEA0-4A15-9290-D46618C7F52F}" dt="2025-05-01T13:37:08.085" v="45" actId="1076"/>
          <ac:picMkLst>
            <pc:docMk/>
            <pc:sldMk cId="261051700" sldId="327"/>
            <ac:picMk id="6" creationId="{05BEC6D9-6878-BDA0-B444-9CAF64E3B045}"/>
          </ac:picMkLst>
        </pc:picChg>
      </pc:sldChg>
      <pc:sldChg chg="delSp modSp mod">
        <pc:chgData name="Néstor Bueno" userId="d61a9449-f677-48d7-b4ab-5c8db4ace4f7" providerId="ADAL" clId="{9F19A115-DEA0-4A15-9290-D46618C7F52F}" dt="2025-05-01T13:45:27.825" v="84" actId="1076"/>
        <pc:sldMkLst>
          <pc:docMk/>
          <pc:sldMk cId="1948177520" sldId="330"/>
        </pc:sldMkLst>
        <pc:spChg chg="mod">
          <ac:chgData name="Néstor Bueno" userId="d61a9449-f677-48d7-b4ab-5c8db4ace4f7" providerId="ADAL" clId="{9F19A115-DEA0-4A15-9290-D46618C7F52F}" dt="2025-05-01T13:28:17.678" v="0"/>
          <ac:spMkLst>
            <pc:docMk/>
            <pc:sldMk cId="1948177520" sldId="330"/>
            <ac:spMk id="3" creationId="{0B1A0832-81E9-97A2-866C-8AC62EF7DA65}"/>
          </ac:spMkLst>
        </pc:spChg>
        <pc:picChg chg="ord">
          <ac:chgData name="Néstor Bueno" userId="d61a9449-f677-48d7-b4ab-5c8db4ace4f7" providerId="ADAL" clId="{9F19A115-DEA0-4A15-9290-D46618C7F52F}" dt="2025-05-01T13:45:23.900" v="83" actId="167"/>
          <ac:picMkLst>
            <pc:docMk/>
            <pc:sldMk cId="1948177520" sldId="330"/>
            <ac:picMk id="4" creationId="{2DBFE7D7-9AE6-5EB7-FC71-7C6530E60109}"/>
          </ac:picMkLst>
        </pc:picChg>
        <pc:picChg chg="mod">
          <ac:chgData name="Néstor Bueno" userId="d61a9449-f677-48d7-b4ab-5c8db4ace4f7" providerId="ADAL" clId="{9F19A115-DEA0-4A15-9290-D46618C7F52F}" dt="2025-05-01T13:45:27.825" v="84" actId="1076"/>
          <ac:picMkLst>
            <pc:docMk/>
            <pc:sldMk cId="1948177520" sldId="330"/>
            <ac:picMk id="6" creationId="{C85F9058-58A6-A8D3-5914-3CF3BCE6EC91}"/>
          </ac:picMkLst>
        </pc:picChg>
      </pc:sldChg>
      <pc:sldChg chg="delSp modSp mod">
        <pc:chgData name="Néstor Bueno" userId="d61a9449-f677-48d7-b4ab-5c8db4ace4f7" providerId="ADAL" clId="{9F19A115-DEA0-4A15-9290-D46618C7F52F}" dt="2025-05-01T13:30:23.732" v="14" actId="20577"/>
        <pc:sldMkLst>
          <pc:docMk/>
          <pc:sldMk cId="4266162442" sldId="331"/>
        </pc:sldMkLst>
        <pc:spChg chg="mod">
          <ac:chgData name="Néstor Bueno" userId="d61a9449-f677-48d7-b4ab-5c8db4ace4f7" providerId="ADAL" clId="{9F19A115-DEA0-4A15-9290-D46618C7F52F}" dt="2025-05-01T13:28:56.296" v="2" actId="1076"/>
          <ac:spMkLst>
            <pc:docMk/>
            <pc:sldMk cId="4266162442" sldId="331"/>
            <ac:spMk id="10" creationId="{B3ECD4F1-8CAA-A852-A85D-5F6D5F099F5F}"/>
          </ac:spMkLst>
        </pc:spChg>
        <pc:spChg chg="mod">
          <ac:chgData name="Néstor Bueno" userId="d61a9449-f677-48d7-b4ab-5c8db4ace4f7" providerId="ADAL" clId="{9F19A115-DEA0-4A15-9290-D46618C7F52F}" dt="2025-05-01T13:28:59.831" v="6" actId="20577"/>
          <ac:spMkLst>
            <pc:docMk/>
            <pc:sldMk cId="4266162442" sldId="331"/>
            <ac:spMk id="11" creationId="{8D0DF247-1AE3-33DD-8CAD-A30BE0A57F62}"/>
          </ac:spMkLst>
        </pc:spChg>
        <pc:spChg chg="mod">
          <ac:chgData name="Néstor Bueno" userId="d61a9449-f677-48d7-b4ab-5c8db4ace4f7" providerId="ADAL" clId="{9F19A115-DEA0-4A15-9290-D46618C7F52F}" dt="2025-05-01T13:30:23.732" v="14" actId="20577"/>
          <ac:spMkLst>
            <pc:docMk/>
            <pc:sldMk cId="4266162442" sldId="331"/>
            <ac:spMk id="12" creationId="{A8D0F8FD-1D86-D280-3E06-2FFB4EB94D31}"/>
          </ac:spMkLst>
        </pc:spChg>
        <pc:picChg chg="mod ord">
          <ac:chgData name="Néstor Bueno" userId="d61a9449-f677-48d7-b4ab-5c8db4ace4f7" providerId="ADAL" clId="{9F19A115-DEA0-4A15-9290-D46618C7F52F}" dt="2025-05-01T13:30:18.964" v="10" actId="167"/>
          <ac:picMkLst>
            <pc:docMk/>
            <pc:sldMk cId="4266162442" sldId="331"/>
            <ac:picMk id="3" creationId="{49105CEF-BA6D-4231-AE0F-E2C5BF320DBB}"/>
          </ac:picMkLst>
        </pc:picChg>
      </pc:sldChg>
      <pc:sldChg chg="delSp modSp mod">
        <pc:chgData name="Néstor Bueno" userId="d61a9449-f677-48d7-b4ab-5c8db4ace4f7" providerId="ADAL" clId="{9F19A115-DEA0-4A15-9290-D46618C7F52F}" dt="2025-05-01T13:33:30.238" v="32" actId="20577"/>
        <pc:sldMkLst>
          <pc:docMk/>
          <pc:sldMk cId="1101710367" sldId="332"/>
        </pc:sldMkLst>
        <pc:spChg chg="mod">
          <ac:chgData name="Néstor Bueno" userId="d61a9449-f677-48d7-b4ab-5c8db4ace4f7" providerId="ADAL" clId="{9F19A115-DEA0-4A15-9290-D46618C7F52F}" dt="2025-05-01T13:32:11.573" v="23" actId="1076"/>
          <ac:spMkLst>
            <pc:docMk/>
            <pc:sldMk cId="1101710367" sldId="332"/>
            <ac:spMk id="2" creationId="{F57699C0-B321-6285-CD51-6B289EB491C6}"/>
          </ac:spMkLst>
        </pc:spChg>
        <pc:spChg chg="mod">
          <ac:chgData name="Néstor Bueno" userId="d61a9449-f677-48d7-b4ab-5c8db4ace4f7" providerId="ADAL" clId="{9F19A115-DEA0-4A15-9290-D46618C7F52F}" dt="2025-05-01T13:32:14.988" v="24" actId="1076"/>
          <ac:spMkLst>
            <pc:docMk/>
            <pc:sldMk cId="1101710367" sldId="332"/>
            <ac:spMk id="7" creationId="{8D87FFDC-F474-D0B3-188A-C47629C6EE3C}"/>
          </ac:spMkLst>
        </pc:spChg>
        <pc:spChg chg="mod">
          <ac:chgData name="Néstor Bueno" userId="d61a9449-f677-48d7-b4ab-5c8db4ace4f7" providerId="ADAL" clId="{9F19A115-DEA0-4A15-9290-D46618C7F52F}" dt="2025-05-01T13:33:30.238" v="32" actId="20577"/>
          <ac:spMkLst>
            <pc:docMk/>
            <pc:sldMk cId="1101710367" sldId="332"/>
            <ac:spMk id="10" creationId="{8FEE42CD-B8C3-2A06-01C4-13640BC7BC1A}"/>
          </ac:spMkLst>
        </pc:spChg>
        <pc:picChg chg="mod ord">
          <ac:chgData name="Néstor Bueno" userId="d61a9449-f677-48d7-b4ab-5c8db4ace4f7" providerId="ADAL" clId="{9F19A115-DEA0-4A15-9290-D46618C7F52F}" dt="2025-05-01T13:33:18.815" v="28" actId="167"/>
          <ac:picMkLst>
            <pc:docMk/>
            <pc:sldMk cId="1101710367" sldId="332"/>
            <ac:picMk id="3" creationId="{38BDC487-7C16-0BF2-5DF6-30E67DDE2F5D}"/>
          </ac:picMkLst>
        </pc:picChg>
      </pc:sldChg>
      <pc:sldChg chg="delSp modSp mod">
        <pc:chgData name="Néstor Bueno" userId="d61a9449-f677-48d7-b4ab-5c8db4ace4f7" providerId="ADAL" clId="{9F19A115-DEA0-4A15-9290-D46618C7F52F}" dt="2025-05-01T13:41:09.855" v="58" actId="167"/>
        <pc:sldMkLst>
          <pc:docMk/>
          <pc:sldMk cId="1398146761" sldId="333"/>
        </pc:sldMkLst>
        <pc:spChg chg="mod">
          <ac:chgData name="Néstor Bueno" userId="d61a9449-f677-48d7-b4ab-5c8db4ace4f7" providerId="ADAL" clId="{9F19A115-DEA0-4A15-9290-D46618C7F52F}" dt="2025-05-01T13:40:11.361" v="50" actId="1076"/>
          <ac:spMkLst>
            <pc:docMk/>
            <pc:sldMk cId="1398146761" sldId="333"/>
            <ac:spMk id="4" creationId="{17F45CCB-4442-86B1-5C61-3AD1FDF390D2}"/>
          </ac:spMkLst>
        </pc:spChg>
        <pc:spChg chg="mod">
          <ac:chgData name="Néstor Bueno" userId="d61a9449-f677-48d7-b4ab-5c8db4ace4f7" providerId="ADAL" clId="{9F19A115-DEA0-4A15-9290-D46618C7F52F}" dt="2025-05-01T13:40:13.881" v="51" actId="1076"/>
          <ac:spMkLst>
            <pc:docMk/>
            <pc:sldMk cId="1398146761" sldId="333"/>
            <ac:spMk id="7" creationId="{3391822A-DA8B-DB1B-404F-41E13397CFDE}"/>
          </ac:spMkLst>
        </pc:spChg>
        <pc:spChg chg="mod">
          <ac:chgData name="Néstor Bueno" userId="d61a9449-f677-48d7-b4ab-5c8db4ace4f7" providerId="ADAL" clId="{9F19A115-DEA0-4A15-9290-D46618C7F52F}" dt="2025-05-01T13:40:48.282" v="53" actId="20577"/>
          <ac:spMkLst>
            <pc:docMk/>
            <pc:sldMk cId="1398146761" sldId="333"/>
            <ac:spMk id="10" creationId="{5043E5E9-66A7-6A36-A8D6-A2952A8700EE}"/>
          </ac:spMkLst>
        </pc:spChg>
        <pc:picChg chg="mod ord">
          <ac:chgData name="Néstor Bueno" userId="d61a9449-f677-48d7-b4ab-5c8db4ace4f7" providerId="ADAL" clId="{9F19A115-DEA0-4A15-9290-D46618C7F52F}" dt="2025-05-01T13:41:09.855" v="58" actId="167"/>
          <ac:picMkLst>
            <pc:docMk/>
            <pc:sldMk cId="1398146761" sldId="333"/>
            <ac:picMk id="3" creationId="{3279700F-1F96-1C8C-DB4B-5519803B279B}"/>
          </ac:picMkLst>
        </pc:picChg>
      </pc:sldChg>
      <pc:sldChg chg="delSp modSp mod">
        <pc:chgData name="Néstor Bueno" userId="d61a9449-f677-48d7-b4ab-5c8db4ace4f7" providerId="ADAL" clId="{9F19A115-DEA0-4A15-9290-D46618C7F52F}" dt="2025-05-01T13:43:13.425" v="72" actId="20577"/>
        <pc:sldMkLst>
          <pc:docMk/>
          <pc:sldMk cId="1915807945" sldId="334"/>
        </pc:sldMkLst>
        <pc:spChg chg="mod">
          <ac:chgData name="Néstor Bueno" userId="d61a9449-f677-48d7-b4ab-5c8db4ace4f7" providerId="ADAL" clId="{9F19A115-DEA0-4A15-9290-D46618C7F52F}" dt="2025-05-01T13:42:28.629" v="65" actId="1076"/>
          <ac:spMkLst>
            <pc:docMk/>
            <pc:sldMk cId="1915807945" sldId="334"/>
            <ac:spMk id="3" creationId="{B746CB66-3CAF-CD56-31AA-134534564E31}"/>
          </ac:spMkLst>
        </pc:spChg>
        <pc:spChg chg="mod">
          <ac:chgData name="Néstor Bueno" userId="d61a9449-f677-48d7-b4ab-5c8db4ace4f7" providerId="ADAL" clId="{9F19A115-DEA0-4A15-9290-D46618C7F52F}" dt="2025-05-01T13:42:27.070" v="64" actId="1076"/>
          <ac:spMkLst>
            <pc:docMk/>
            <pc:sldMk cId="1915807945" sldId="334"/>
            <ac:spMk id="6" creationId="{EDD1F7E6-E987-EBC5-1E40-920E6E30812A}"/>
          </ac:spMkLst>
        </pc:spChg>
        <pc:spChg chg="mod">
          <ac:chgData name="Néstor Bueno" userId="d61a9449-f677-48d7-b4ab-5c8db4ace4f7" providerId="ADAL" clId="{9F19A115-DEA0-4A15-9290-D46618C7F52F}" dt="2025-05-01T13:43:13.425" v="72" actId="20577"/>
          <ac:spMkLst>
            <pc:docMk/>
            <pc:sldMk cId="1915807945" sldId="334"/>
            <ac:spMk id="11" creationId="{778D738E-6F77-59D6-B396-FA4D0D973A32}"/>
          </ac:spMkLst>
        </pc:spChg>
        <pc:picChg chg="mod ord">
          <ac:chgData name="Néstor Bueno" userId="d61a9449-f677-48d7-b4ab-5c8db4ace4f7" providerId="ADAL" clId="{9F19A115-DEA0-4A15-9290-D46618C7F52F}" dt="2025-05-01T13:43:08.073" v="70" actId="167"/>
          <ac:picMkLst>
            <pc:docMk/>
            <pc:sldMk cId="1915807945" sldId="334"/>
            <ac:picMk id="9" creationId="{E454E49B-5D03-2AEE-4CEC-B0E23CB4500C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D97D3F-C1C2-4682-A6BC-6C6AB6A5A1F2}" type="datetime1">
              <a:rPr lang="es-MX" smtClean="0"/>
              <a:t>01/06/2025</a:t>
            </a:fld>
            <a:endParaRPr lang="es-MX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BBC439-BFB5-4382-A872-AEDDBEFB205B}" type="slidenum">
              <a:rPr lang="es-MX" smtClean="0"/>
              <a:t>‹#›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63577404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 noProof="0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3BCC37-CFF6-4202-A093-4B52E02B9A4B}" type="datetime1">
              <a:rPr lang="es-MX" noProof="0" smtClean="0"/>
              <a:t>01/06/2025</a:t>
            </a:fld>
            <a:endParaRPr lang="es-MX" noProof="0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 noProof="0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MX" noProof="0" dirty="0"/>
              <a:t>Haz clic para modificar los estilos de texto del patrón</a:t>
            </a:r>
          </a:p>
          <a:p>
            <a:pPr lvl="1"/>
            <a:r>
              <a:rPr lang="es-MX" noProof="0" dirty="0"/>
              <a:t>Segundo nivel</a:t>
            </a:r>
          </a:p>
          <a:p>
            <a:pPr lvl="2"/>
            <a:r>
              <a:rPr lang="es-MX" noProof="0" dirty="0"/>
              <a:t>Tercer nivel</a:t>
            </a:r>
          </a:p>
          <a:p>
            <a:pPr lvl="3"/>
            <a:r>
              <a:rPr lang="es-MX" noProof="0" dirty="0"/>
              <a:t>Cuarto nivel</a:t>
            </a:r>
          </a:p>
          <a:p>
            <a:pPr lvl="4"/>
            <a:r>
              <a:rPr lang="es-MX" noProof="0" dirty="0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 noProof="0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C73A10-15EB-4BFD-8DDC-C8E8A04D9368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138999856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C73A10-15EB-4BFD-8DDC-C8E8A04D9368}" type="slidenum">
              <a:rPr lang="es-MX" smtClean="0"/>
              <a:t>1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8727172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C73A10-15EB-4BFD-8DDC-C8E8A04D9368}" type="slidenum">
              <a:rPr lang="es-MX" smtClean="0"/>
              <a:t>14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6682986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rtlCol="0"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en-US" noProof="0" dirty="0"/>
              <a:t>Click to edit Master title style</a:t>
            </a:r>
            <a:endParaRPr lang="es-MX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 rtlCol="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en-US" noProof="0" dirty="0"/>
              <a:t>Click to edit Master subtitle style</a:t>
            </a:r>
            <a:endParaRPr lang="es-MX" noProof="0" dirty="0"/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Marcador de posición de fecha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ADE65D4-F675-48A5-9F88-60A62B4675FD}" type="datetime1">
              <a:rPr lang="es-MX" noProof="0" smtClean="0"/>
              <a:t>01/06/2025</a:t>
            </a:fld>
            <a:endParaRPr lang="es-MX" noProof="0" dirty="0"/>
          </a:p>
        </p:txBody>
      </p:sp>
      <p:sp>
        <p:nvSpPr>
          <p:cNvPr id="5" name="Marcador de posición de pie de página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2623437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7" name="Marcador de posición de fecha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C2D6CF8-6507-4D3E-B614-BAC2C32F56E8}" type="datetime1">
              <a:rPr lang="es-MX" noProof="0" smtClean="0"/>
              <a:t>01/06/2025</a:t>
            </a:fld>
            <a:endParaRPr lang="es-MX" noProof="0" dirty="0"/>
          </a:p>
        </p:txBody>
      </p:sp>
      <p:sp>
        <p:nvSpPr>
          <p:cNvPr id="8" name="Marcador de posición de pie de página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9" name="Marcador de posición de número de diapositiva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2540465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rtlCol="0"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rtlCol="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Marcador de posición de fecha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5C83781-879B-4BA7-B081-52599C73A4CC}" type="datetime1">
              <a:rPr lang="es-MX" noProof="0" smtClean="0"/>
              <a:t>01/06/2025</a:t>
            </a:fld>
            <a:endParaRPr lang="es-MX" noProof="0" dirty="0"/>
          </a:p>
        </p:txBody>
      </p:sp>
      <p:sp>
        <p:nvSpPr>
          <p:cNvPr id="8" name="Marcador de posición de pie de página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11" name="Marcador de posición de número de diapositiva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7627835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2" name="Marcador de posición de fecha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5FA3144-0DE1-4D49-9764-C8644B3B5971}" type="datetime1">
              <a:rPr lang="es-MX" noProof="0" smtClean="0"/>
              <a:t>01/06/2025</a:t>
            </a:fld>
            <a:endParaRPr lang="es-MX" noProof="0" dirty="0"/>
          </a:p>
        </p:txBody>
      </p:sp>
      <p:sp>
        <p:nvSpPr>
          <p:cNvPr id="9" name="Marcador de posición de pie de página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10" name="Marcador de posición de número de diapositiva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588359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rtlCol="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rtlCol="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2" name="Marcador de posición de fecha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3C8D1B6-721A-4314-A8CF-3C71FD2D9249}" type="datetime1">
              <a:rPr lang="es-MX" noProof="0" smtClean="0"/>
              <a:t>01/06/2025</a:t>
            </a:fld>
            <a:endParaRPr lang="es-MX" noProof="0" dirty="0"/>
          </a:p>
        </p:txBody>
      </p:sp>
      <p:sp>
        <p:nvSpPr>
          <p:cNvPr id="11" name="Marcador de posición de pie de página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12" name="Marcador de posición de número de diapositiva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1963925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6" name="Marcador de posición de fecha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C1F4F96-2804-435B-BA3A-8D1939915E4E}" type="datetime1">
              <a:rPr lang="es-MX" noProof="0" smtClean="0"/>
              <a:t>01/06/2025</a:t>
            </a:fld>
            <a:endParaRPr lang="es-MX" noProof="0" dirty="0"/>
          </a:p>
        </p:txBody>
      </p:sp>
      <p:sp>
        <p:nvSpPr>
          <p:cNvPr id="7" name="Marcador de posición de pie de página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8" name="Marcador de posición de número de diapositiva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4268543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Marcador de posición de fecha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67914F1-B626-444E-9AD3-156898D1BE12}" type="datetime1">
              <a:rPr lang="es-MX" noProof="0" smtClean="0"/>
              <a:t>01/06/2025</a:t>
            </a:fld>
            <a:endParaRPr lang="es-MX" noProof="0" dirty="0"/>
          </a:p>
        </p:txBody>
      </p:sp>
      <p:sp>
        <p:nvSpPr>
          <p:cNvPr id="3" name="Marcador de posición de pie de página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4" name="Marcador de posición de número de diapositiva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133393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rtlCol="0"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 rtlCol="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 rtlCol="0"/>
          <a:lstStyle>
            <a:lvl1pPr algn="l">
              <a:defRPr/>
            </a:lvl1pPr>
          </a:lstStyle>
          <a:p>
            <a:pPr rtl="0"/>
            <a:fld id="{9F3C81F6-6BE2-4BE7-845E-D3A016CC0E48}" type="datetime1">
              <a:rPr lang="es-MX" noProof="0" smtClean="0"/>
              <a:t>01/06/2025</a:t>
            </a:fld>
            <a:endParaRPr lang="es-MX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 rtlCol="0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es-MX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3A98EE3D-8CD1-4C3F-BD1C-C98C9596463C}" type="slidenum">
              <a:rPr lang="es-MX" noProof="0" smtClean="0"/>
              <a:pPr rtl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3771184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Marcador de posición de imagen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n-US" noProof="0"/>
              <a:t>Click icon to add picture</a:t>
            </a:r>
            <a:endParaRPr lang="es-MX" noProof="0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rtlCol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 rtlCol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fld id="{276EFF3C-41AD-4D52-962B-351A88ED9459}" type="datetime1">
              <a:rPr lang="es-MX" noProof="0" smtClean="0"/>
              <a:t>01/06/2025</a:t>
            </a:fld>
            <a:endParaRPr lang="es-MX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 rtlCol="0"/>
          <a:lstStyle/>
          <a:p>
            <a:pPr algn="l" rtl="0"/>
            <a:endParaRPr lang="es-MX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1201613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Marcador de posición de título 1"/>
          <p:cNvSpPr>
            <a:spLocks noGrp="1"/>
          </p:cNvSpPr>
          <p:nvPr>
            <p:ph type="title"/>
          </p:nvPr>
        </p:nvSpPr>
        <p:spPr>
          <a:xfrm>
            <a:off x="215660" y="286605"/>
            <a:ext cx="9661585" cy="70230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rtl="0"/>
            <a:r>
              <a:rPr lang="es-MX" noProof="0" dirty="0"/>
              <a:t>Estadísticas Mensuales - Solicitudes de Marcas y Patentes</a:t>
            </a:r>
            <a:br>
              <a:rPr lang="es-MX" noProof="0" dirty="0"/>
            </a:br>
            <a:r>
              <a:rPr lang="es-MX" noProof="0" dirty="0"/>
              <a:t>Fuente: </a:t>
            </a:r>
            <a:r>
              <a:rPr lang="es-MX" noProof="0" dirty="0" err="1"/>
              <a:t>Webpi</a:t>
            </a:r>
            <a:r>
              <a:rPr lang="es-MX" noProof="0" dirty="0"/>
              <a:t> (SAPI) y B&amp;T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 rtl="0"/>
            <a:r>
              <a:rPr lang="es-MX" noProof="0" dirty="0"/>
              <a:t>Haz clic para modificar los estilos de texto del patrón</a:t>
            </a:r>
          </a:p>
          <a:p>
            <a:pPr lvl="1" rtl="0"/>
            <a:r>
              <a:rPr lang="es-MX" noProof="0" dirty="0"/>
              <a:t>Segundo nivel</a:t>
            </a:r>
          </a:p>
          <a:p>
            <a:pPr lvl="2" rtl="0"/>
            <a:r>
              <a:rPr lang="es-MX" noProof="0" dirty="0"/>
              <a:t>Tercer nivel</a:t>
            </a:r>
          </a:p>
          <a:p>
            <a:pPr lvl="3" rtl="0"/>
            <a:r>
              <a:rPr lang="es-MX" noProof="0" dirty="0"/>
              <a:t>Cuarto nivel</a:t>
            </a:r>
          </a:p>
          <a:p>
            <a:pPr lvl="4" rtl="0"/>
            <a:r>
              <a:rPr lang="es-MX" noProof="0" dirty="0"/>
              <a:t>Quinto nivel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pPr rtl="0"/>
            <a:fld id="{99600FEF-DDDE-4397-AC1A-E298A0B047AC}" type="datetime1">
              <a:rPr lang="es-MX" noProof="0" smtClean="0"/>
              <a:t>01/06/2025</a:t>
            </a:fld>
            <a:endParaRPr lang="es-MX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rgbClr val="FFFFFF"/>
                </a:solidFill>
              </a:defRPr>
            </a:lvl1pPr>
          </a:lstStyle>
          <a:p>
            <a:pPr rtl="0"/>
            <a:endParaRPr lang="es-MX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FFFFFF"/>
                </a:solidFill>
              </a:defRPr>
            </a:lvl1pPr>
          </a:lstStyle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 descr="A grey and white sign&#10;&#10;AI-generated content may be incorrect.">
            <a:extLst>
              <a:ext uri="{FF2B5EF4-FFF2-40B4-BE49-F238E27FC236}">
                <a16:creationId xmlns:a16="http://schemas.microsoft.com/office/drawing/2014/main" id="{700723E7-A887-CBF0-D958-05170B386C61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9510851" y="124736"/>
            <a:ext cx="2334478" cy="1145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03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i="0" kern="1200" spc="-50" baseline="0">
          <a:solidFill>
            <a:srgbClr val="3C3B39"/>
          </a:solidFill>
          <a:latin typeface="Poppins" panose="00000500000000000000" pitchFamily="2" charset="0"/>
          <a:ea typeface="+mj-ea"/>
          <a:cs typeface="Poppins" panose="00000500000000000000" pitchFamily="2" charset="0"/>
        </a:defRPr>
      </a:lvl1pPr>
    </p:titleStyle>
    <p:bodyStyle>
      <a:lvl1pPr marL="91440" indent="-91440" algn="l" defTabSz="914400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900" kern="1200">
          <a:solidFill>
            <a:schemeClr val="tx1">
              <a:lumMod val="75000"/>
              <a:lumOff val="25000"/>
            </a:schemeClr>
          </a:solidFill>
          <a:latin typeface="Poppins" panose="00000500000000000000" pitchFamily="2" charset="0"/>
          <a:ea typeface="+mn-ea"/>
          <a:cs typeface="Poppins" panose="00000500000000000000" pitchFamily="2" charset="0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700" kern="1200">
          <a:solidFill>
            <a:schemeClr val="tx1">
              <a:lumMod val="75000"/>
              <a:lumOff val="25000"/>
            </a:schemeClr>
          </a:solidFill>
          <a:latin typeface="Poppins" panose="00000500000000000000" pitchFamily="2" charset="0"/>
          <a:ea typeface="+mn-ea"/>
          <a:cs typeface="Poppins" panose="00000500000000000000" pitchFamily="2" charset="0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Poppins" panose="00000500000000000000" pitchFamily="2" charset="0"/>
          <a:ea typeface="+mn-ea"/>
          <a:cs typeface="Poppins" panose="00000500000000000000" pitchFamily="2" charset="0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Poppins" panose="00000500000000000000" pitchFamily="2" charset="0"/>
          <a:ea typeface="+mn-ea"/>
          <a:cs typeface="Poppins" panose="00000500000000000000" pitchFamily="2" charset="0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Poppins" panose="00000500000000000000" pitchFamily="2" charset="0"/>
          <a:ea typeface="+mn-ea"/>
          <a:cs typeface="Poppins" panose="00000500000000000000" pitchFamily="2" charset="0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3.jp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Relationship Id="rId5" Type="http://schemas.openxmlformats.org/officeDocument/2006/relationships/image" Target="../media/image3.jpg"/><Relationship Id="rId4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ángulo 32">
            <a:extLst>
              <a:ext uri="{FF2B5EF4-FFF2-40B4-BE49-F238E27FC236}">
                <a16:creationId xmlns:a16="http://schemas.microsoft.com/office/drawing/2014/main" id="{2FDF0794-1B86-42B2-B8C7-F60123E63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88726" cy="6858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pic>
        <p:nvPicPr>
          <p:cNvPr id="4" name="Imagen 3" descr="Un trozo de papel con un lápiz situado encima">
            <a:extLst>
              <a:ext uri="{FF2B5EF4-FFF2-40B4-BE49-F238E27FC236}">
                <a16:creationId xmlns:a16="http://schemas.microsoft.com/office/drawing/2014/main" id="{65810330-F0B5-43C9-BC34-094FFB5C052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975"/>
            <a:ext cx="12191980" cy="6858000"/>
          </a:xfrm>
          <a:prstGeom prst="rect">
            <a:avLst/>
          </a:prstGeom>
        </p:spPr>
      </p:pic>
      <p:sp>
        <p:nvSpPr>
          <p:cNvPr id="35" name="Rectángulo 34">
            <a:extLst>
              <a:ext uri="{FF2B5EF4-FFF2-40B4-BE49-F238E27FC236}">
                <a16:creationId xmlns:a16="http://schemas.microsoft.com/office/drawing/2014/main" id="{C5373426-E26E-431D-959C-5DB96C0B62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12607" y="1238442"/>
            <a:ext cx="3635926" cy="435575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AB2EA78-AEB3-469B-9025-3B17201A45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23416" y="1475234"/>
            <a:ext cx="3214307" cy="2901694"/>
          </a:xfrm>
        </p:spPr>
        <p:txBody>
          <a:bodyPr rtlCol="0" anchor="b">
            <a:noAutofit/>
          </a:bodyPr>
          <a:lstStyle/>
          <a:p>
            <a:r>
              <a:rPr lang="es-MX" sz="3600" dirty="0">
                <a:solidFill>
                  <a:schemeClr val="tx1"/>
                </a:solidFill>
              </a:rPr>
              <a:t>Marcas</a:t>
            </a:r>
            <a:br>
              <a:rPr lang="es-MX" sz="3600" dirty="0">
                <a:solidFill>
                  <a:schemeClr val="tx1"/>
                </a:solidFill>
              </a:rPr>
            </a:br>
            <a:r>
              <a:rPr lang="es-MX" sz="3600" dirty="0">
                <a:solidFill>
                  <a:schemeClr val="tx1"/>
                </a:solidFill>
              </a:rPr>
              <a:t>solicitadas por la Webpi (SAPI)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55E1F2F-E259-4EA8-9FFD-3A10AF5418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27750" y="4608576"/>
            <a:ext cx="3205640" cy="774186"/>
          </a:xfrm>
        </p:spPr>
        <p:txBody>
          <a:bodyPr rtlCol="0" anchor="t">
            <a:normAutofit/>
          </a:bodyPr>
          <a:lstStyle/>
          <a:p>
            <a:pPr rtl="0">
              <a:lnSpc>
                <a:spcPct val="100000"/>
              </a:lnSpc>
            </a:pPr>
            <a:r>
              <a:rPr lang="es-MX" sz="1600" dirty="0"/>
              <a:t>Abril 2025</a:t>
            </a:r>
          </a:p>
          <a:p>
            <a:pPr rtl="0">
              <a:lnSpc>
                <a:spcPct val="100000"/>
              </a:lnSpc>
            </a:pPr>
            <a:r>
              <a:rPr lang="es-MX" sz="1600" dirty="0"/>
              <a:t>NB</a:t>
            </a:r>
          </a:p>
        </p:txBody>
      </p:sp>
      <p:cxnSp>
        <p:nvCxnSpPr>
          <p:cNvPr id="37" name="Conector recto 36">
            <a:extLst>
              <a:ext uri="{FF2B5EF4-FFF2-40B4-BE49-F238E27FC236}">
                <a16:creationId xmlns:a16="http://schemas.microsoft.com/office/drawing/2014/main" id="{96D07482-83A3-4451-943C-B46961082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76090" y="4508519"/>
            <a:ext cx="310896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ángulo 38">
            <a:extLst>
              <a:ext uri="{FF2B5EF4-FFF2-40B4-BE49-F238E27FC236}">
                <a16:creationId xmlns:a16="http://schemas.microsoft.com/office/drawing/2014/main" id="{EDC90921-9082-491B-940E-827D679F34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262626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pic>
        <p:nvPicPr>
          <p:cNvPr id="6" name="Picture 5" descr="A picture containing icon&#10;&#10;Description automatically generated">
            <a:extLst>
              <a:ext uri="{FF2B5EF4-FFF2-40B4-BE49-F238E27FC236}">
                <a16:creationId xmlns:a16="http://schemas.microsoft.com/office/drawing/2014/main" id="{D1BE0652-B392-6C87-E67E-3FEBD672D69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5358" t="16098" r="13392" b="19721"/>
          <a:stretch/>
        </p:blipFill>
        <p:spPr>
          <a:xfrm>
            <a:off x="10742125" y="4607601"/>
            <a:ext cx="542925" cy="48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439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2F12FFE-F1A6-EFDA-14D3-4752AECD16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748580"/>
            <a:ext cx="5185870" cy="511985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49FDBC4-EFFC-3935-968D-3E5FBD5CA2BC}"/>
              </a:ext>
            </a:extLst>
          </p:cNvPr>
          <p:cNvSpPr txBox="1"/>
          <p:nvPr/>
        </p:nvSpPr>
        <p:spPr>
          <a:xfrm>
            <a:off x="2472322" y="227642"/>
            <a:ext cx="11185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4A67BA-D809-F2F3-F3D9-A4C50C4B4CD4}"/>
              </a:ext>
            </a:extLst>
          </p:cNvPr>
          <p:cNvSpPr txBox="1"/>
          <p:nvPr/>
        </p:nvSpPr>
        <p:spPr>
          <a:xfrm>
            <a:off x="7915671" y="225360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92A52EDA-D630-4408-6372-CE7986441E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39" y="748580"/>
            <a:ext cx="5185870" cy="511985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8549E25-0715-6DC3-A18D-1D5AC61F84F6}"/>
              </a:ext>
            </a:extLst>
          </p:cNvPr>
          <p:cNvSpPr txBox="1"/>
          <p:nvPr/>
        </p:nvSpPr>
        <p:spPr>
          <a:xfrm>
            <a:off x="3368615" y="1420886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12144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DAB2C80-CC50-36FA-D4E6-425B5F495CEE}"/>
              </a:ext>
            </a:extLst>
          </p:cNvPr>
          <p:cNvSpPr txBox="1"/>
          <p:nvPr/>
        </p:nvSpPr>
        <p:spPr>
          <a:xfrm>
            <a:off x="9352471" y="1420886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11647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8595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5303B8B-ADA6-2044-D552-ADCC262664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4664" y="748580"/>
            <a:ext cx="5485874" cy="516753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6E96797-A9A8-6A61-8780-1EF708835FBA}"/>
              </a:ext>
            </a:extLst>
          </p:cNvPr>
          <p:cNvSpPr txBox="1"/>
          <p:nvPr/>
        </p:nvSpPr>
        <p:spPr>
          <a:xfrm>
            <a:off x="8640036" y="225360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2024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03F4F83-842D-3646-3FEF-EDDE81DD02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403" y="748580"/>
            <a:ext cx="5185870" cy="511985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7F852F5-BEC5-D423-4386-C714B2B7F95F}"/>
              </a:ext>
            </a:extLst>
          </p:cNvPr>
          <p:cNvSpPr txBox="1"/>
          <p:nvPr/>
        </p:nvSpPr>
        <p:spPr>
          <a:xfrm>
            <a:off x="1995074" y="225360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28ED3F5-CCC0-8E63-78CF-CAFC642D738E}"/>
              </a:ext>
            </a:extLst>
          </p:cNvPr>
          <p:cNvSpPr txBox="1"/>
          <p:nvPr/>
        </p:nvSpPr>
        <p:spPr>
          <a:xfrm>
            <a:off x="3463423" y="1083427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11647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34B654E-D153-8037-6A7B-85534217D688}"/>
              </a:ext>
            </a:extLst>
          </p:cNvPr>
          <p:cNvSpPr txBox="1"/>
          <p:nvPr/>
        </p:nvSpPr>
        <p:spPr>
          <a:xfrm>
            <a:off x="9924962" y="1083426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12481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68598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AED8AC-9693-3BA2-54DE-81D5DCF11D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9105CEF-BA6D-4231-AE0F-E2C5BF320D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4489" y="918262"/>
            <a:ext cx="5485873" cy="516752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9DFAD7E-B2DA-D6D1-D8A0-CC10771480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827" y="918262"/>
            <a:ext cx="5485874" cy="516753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B4D04FB-2FF7-DF4C-4C5E-DB944BA2CF31}"/>
              </a:ext>
            </a:extLst>
          </p:cNvPr>
          <p:cNvSpPr txBox="1"/>
          <p:nvPr/>
        </p:nvSpPr>
        <p:spPr>
          <a:xfrm>
            <a:off x="8640036" y="225360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2025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1B8A62B-A7D3-2B58-C335-E1DAD0DD29CB}"/>
              </a:ext>
            </a:extLst>
          </p:cNvPr>
          <p:cNvSpPr txBox="1"/>
          <p:nvPr/>
        </p:nvSpPr>
        <p:spPr>
          <a:xfrm>
            <a:off x="1995074" y="225360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2024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916860A-036F-FBC2-F69C-092526C2E4CB}"/>
              </a:ext>
            </a:extLst>
          </p:cNvPr>
          <p:cNvSpPr txBox="1"/>
          <p:nvPr/>
        </p:nvSpPr>
        <p:spPr>
          <a:xfrm>
            <a:off x="3722125" y="1253108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12481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10" name="Arrow: Up 9">
            <a:extLst>
              <a:ext uri="{FF2B5EF4-FFF2-40B4-BE49-F238E27FC236}">
                <a16:creationId xmlns:a16="http://schemas.microsoft.com/office/drawing/2014/main" id="{B3ECD4F1-8CAA-A852-A85D-5F6D5F099F5F}"/>
              </a:ext>
            </a:extLst>
          </p:cNvPr>
          <p:cNvSpPr/>
          <p:nvPr/>
        </p:nvSpPr>
        <p:spPr>
          <a:xfrm>
            <a:off x="1810045" y="5954668"/>
            <a:ext cx="563418" cy="461665"/>
          </a:xfrm>
          <a:prstGeom prst="upArrow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D0DF247-1AE3-33DD-8CAD-A30BE0A57F62}"/>
              </a:ext>
            </a:extLst>
          </p:cNvPr>
          <p:cNvSpPr/>
          <p:nvPr/>
        </p:nvSpPr>
        <p:spPr>
          <a:xfrm>
            <a:off x="2518750" y="5980612"/>
            <a:ext cx="1022909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VE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3945</a:t>
            </a:r>
            <a:endParaRPr lang="es-MX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8D0F8FD-1D86-D280-3E06-2FFB4EB94D31}"/>
              </a:ext>
            </a:extLst>
          </p:cNvPr>
          <p:cNvSpPr txBox="1"/>
          <p:nvPr/>
        </p:nvSpPr>
        <p:spPr>
          <a:xfrm>
            <a:off x="9462521" y="1253108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4417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61624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AA182E1-980F-F701-9264-39C1B0DAC8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43974"/>
            <a:ext cx="12196095" cy="3568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2717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8F17086-49A5-EA6C-F9B7-25EC7976F7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9981" y="751300"/>
            <a:ext cx="5696293" cy="511713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49FDBC4-EFFC-3935-968D-3E5FBD5CA2BC}"/>
              </a:ext>
            </a:extLst>
          </p:cNvPr>
          <p:cNvSpPr txBox="1"/>
          <p:nvPr/>
        </p:nvSpPr>
        <p:spPr>
          <a:xfrm>
            <a:off x="2472322" y="227642"/>
            <a:ext cx="11185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4A67BA-D809-F2F3-F3D9-A4C50C4B4CD4}"/>
              </a:ext>
            </a:extLst>
          </p:cNvPr>
          <p:cNvSpPr txBox="1"/>
          <p:nvPr/>
        </p:nvSpPr>
        <p:spPr>
          <a:xfrm>
            <a:off x="7915671" y="225360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3C4B21B-80E8-BB92-7F25-6EB272AC73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69" y="748580"/>
            <a:ext cx="5699321" cy="51198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F60F6EF-1D14-A516-BBE4-672A74850A91}"/>
              </a:ext>
            </a:extLst>
          </p:cNvPr>
          <p:cNvSpPr txBox="1"/>
          <p:nvPr/>
        </p:nvSpPr>
        <p:spPr>
          <a:xfrm>
            <a:off x="3590910" y="1395007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832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428A801-597A-EC7B-77A3-CAE45669B1B2}"/>
              </a:ext>
            </a:extLst>
          </p:cNvPr>
          <p:cNvSpPr txBox="1"/>
          <p:nvPr/>
        </p:nvSpPr>
        <p:spPr>
          <a:xfrm>
            <a:off x="9626525" y="1389659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671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08219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58EB6AC-18C6-B5E6-DC02-5C55F2CC17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0591" y="867713"/>
            <a:ext cx="5690345" cy="511179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8F17086-49A5-EA6C-F9B7-25EC7976F7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727" y="870433"/>
            <a:ext cx="5696293" cy="511713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34A67BA-D809-F2F3-F3D9-A4C50C4B4CD4}"/>
              </a:ext>
            </a:extLst>
          </p:cNvPr>
          <p:cNvSpPr txBox="1"/>
          <p:nvPr/>
        </p:nvSpPr>
        <p:spPr>
          <a:xfrm>
            <a:off x="2161417" y="344493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428A801-597A-EC7B-77A3-CAE45669B1B2}"/>
              </a:ext>
            </a:extLst>
          </p:cNvPr>
          <p:cNvSpPr txBox="1"/>
          <p:nvPr/>
        </p:nvSpPr>
        <p:spPr>
          <a:xfrm>
            <a:off x="3815710" y="1150574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671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E75E530-341B-DFBE-1D7F-C286039F5BCF}"/>
              </a:ext>
            </a:extLst>
          </p:cNvPr>
          <p:cNvSpPr txBox="1"/>
          <p:nvPr/>
        </p:nvSpPr>
        <p:spPr>
          <a:xfrm>
            <a:off x="8318199" y="352556"/>
            <a:ext cx="11938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2024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BE422A1-8324-AF13-5239-BDF84A1179CB}"/>
              </a:ext>
            </a:extLst>
          </p:cNvPr>
          <p:cNvSpPr txBox="1"/>
          <p:nvPr/>
        </p:nvSpPr>
        <p:spPr>
          <a:xfrm>
            <a:off x="9690705" y="1150573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794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04631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2D8C1C-BF4B-67B6-DCA8-A9BF44A0A2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8BDC487-7C16-0BF2-5DF6-30E67DDE2F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875776"/>
            <a:ext cx="5690345" cy="511179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635E0AD-5867-DFD9-2FA2-B15C84A59C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667" y="867713"/>
            <a:ext cx="5690345" cy="511179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3B092FC-C524-1B35-4EED-5E691B4B12CC}"/>
              </a:ext>
            </a:extLst>
          </p:cNvPr>
          <p:cNvSpPr txBox="1"/>
          <p:nvPr/>
        </p:nvSpPr>
        <p:spPr>
          <a:xfrm>
            <a:off x="2161417" y="344493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2024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C84B301-70D4-2BFB-D87C-73835A3A4A07}"/>
              </a:ext>
            </a:extLst>
          </p:cNvPr>
          <p:cNvSpPr txBox="1"/>
          <p:nvPr/>
        </p:nvSpPr>
        <p:spPr>
          <a:xfrm>
            <a:off x="8318199" y="352556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4B4CFFA-0238-96A1-E885-76046AEE42C9}"/>
              </a:ext>
            </a:extLst>
          </p:cNvPr>
          <p:cNvSpPr txBox="1"/>
          <p:nvPr/>
        </p:nvSpPr>
        <p:spPr>
          <a:xfrm>
            <a:off x="3949781" y="1150573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794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2" name="Arrow: Up 1">
            <a:extLst>
              <a:ext uri="{FF2B5EF4-FFF2-40B4-BE49-F238E27FC236}">
                <a16:creationId xmlns:a16="http://schemas.microsoft.com/office/drawing/2014/main" id="{F57699C0-B321-6285-CD51-6B289EB491C6}"/>
              </a:ext>
            </a:extLst>
          </p:cNvPr>
          <p:cNvSpPr/>
          <p:nvPr/>
        </p:nvSpPr>
        <p:spPr>
          <a:xfrm>
            <a:off x="1903276" y="5903169"/>
            <a:ext cx="563418" cy="461665"/>
          </a:xfrm>
          <a:prstGeom prst="upArrow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D87FFDC-F474-D0B3-188A-C47629C6EE3C}"/>
              </a:ext>
            </a:extLst>
          </p:cNvPr>
          <p:cNvSpPr/>
          <p:nvPr/>
        </p:nvSpPr>
        <p:spPr>
          <a:xfrm>
            <a:off x="2379786" y="5977552"/>
            <a:ext cx="81676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VE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264</a:t>
            </a:r>
            <a:endParaRPr lang="es-MX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FEE42CD-B8C3-2A06-01C4-13640BC7BC1A}"/>
              </a:ext>
            </a:extLst>
          </p:cNvPr>
          <p:cNvSpPr txBox="1"/>
          <p:nvPr/>
        </p:nvSpPr>
        <p:spPr>
          <a:xfrm>
            <a:off x="9780226" y="1150572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212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17103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8B81FAD-AECC-4529-52D8-90174951E7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02895"/>
            <a:ext cx="12192000" cy="4652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1747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7A0AF34-D772-F3F9-D4E8-B3DBB2FB7E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20" y="1663430"/>
            <a:ext cx="12154556" cy="3531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5454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E4D17A5-B538-FB8C-37AD-A16346F74E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3011" y="764817"/>
            <a:ext cx="9345978" cy="532836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B1A0832-81E9-97A2-866C-8AC62EF7DA65}"/>
              </a:ext>
            </a:extLst>
          </p:cNvPr>
          <p:cNvSpPr txBox="1"/>
          <p:nvPr/>
        </p:nvSpPr>
        <p:spPr>
          <a:xfrm>
            <a:off x="4940876" y="20245"/>
            <a:ext cx="17800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/>
              <a:t>Abril 2025</a:t>
            </a:r>
          </a:p>
        </p:txBody>
      </p:sp>
    </p:spTree>
    <p:extLst>
      <p:ext uri="{BB962C8B-B14F-4D97-AF65-F5344CB8AC3E}">
        <p14:creationId xmlns:p14="http://schemas.microsoft.com/office/powerpoint/2010/main" val="32817680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207A661-95B5-67AA-DD15-2A30BE84BE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3011" y="764817"/>
            <a:ext cx="9345978" cy="532836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B1A0832-81E9-97A2-866C-8AC62EF7DA65}"/>
              </a:ext>
            </a:extLst>
          </p:cNvPr>
          <p:cNvSpPr txBox="1"/>
          <p:nvPr/>
        </p:nvSpPr>
        <p:spPr>
          <a:xfrm>
            <a:off x="4940876" y="20245"/>
            <a:ext cx="27558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/>
              <a:t>Enero-Abril 2025</a:t>
            </a:r>
          </a:p>
        </p:txBody>
      </p:sp>
      <p:pic>
        <p:nvPicPr>
          <p:cNvPr id="6" name="Picture 5" descr="A picture containing icon&#10;&#10;Description automatically generated">
            <a:extLst>
              <a:ext uri="{FF2B5EF4-FFF2-40B4-BE49-F238E27FC236}">
                <a16:creationId xmlns:a16="http://schemas.microsoft.com/office/drawing/2014/main" id="{05BEC6D9-6878-BDA0-B444-9CAF64E3B04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358" t="16098" r="13392" b="19721"/>
          <a:stretch/>
        </p:blipFill>
        <p:spPr>
          <a:xfrm>
            <a:off x="3571865" y="2431307"/>
            <a:ext cx="542925" cy="48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517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B1A0832-81E9-97A2-866C-8AC62EF7DA65}"/>
              </a:ext>
            </a:extLst>
          </p:cNvPr>
          <p:cNvSpPr txBox="1"/>
          <p:nvPr/>
        </p:nvSpPr>
        <p:spPr>
          <a:xfrm>
            <a:off x="4940876" y="20245"/>
            <a:ext cx="17800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/>
              <a:t>Abril 2025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19981F1-5B6D-A681-6710-0916AA6C10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63918"/>
            <a:ext cx="12192000" cy="4130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7614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ángulo 32">
            <a:extLst>
              <a:ext uri="{FF2B5EF4-FFF2-40B4-BE49-F238E27FC236}">
                <a16:creationId xmlns:a16="http://schemas.microsoft.com/office/drawing/2014/main" id="{2FDF0794-1B86-42B2-B8C7-F60123E63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88726" cy="6858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pic>
        <p:nvPicPr>
          <p:cNvPr id="4" name="Imagen 3" descr="Un trozo de papel con un lápiz situado encima">
            <a:extLst>
              <a:ext uri="{FF2B5EF4-FFF2-40B4-BE49-F238E27FC236}">
                <a16:creationId xmlns:a16="http://schemas.microsoft.com/office/drawing/2014/main" id="{65810330-F0B5-43C9-BC34-094FFB5C052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975"/>
            <a:ext cx="12191980" cy="6858000"/>
          </a:xfrm>
          <a:prstGeom prst="rect">
            <a:avLst/>
          </a:prstGeom>
        </p:spPr>
      </p:pic>
      <p:sp>
        <p:nvSpPr>
          <p:cNvPr id="35" name="Rectángulo 34">
            <a:extLst>
              <a:ext uri="{FF2B5EF4-FFF2-40B4-BE49-F238E27FC236}">
                <a16:creationId xmlns:a16="http://schemas.microsoft.com/office/drawing/2014/main" id="{C5373426-E26E-431D-959C-5DB96C0B62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12607" y="1238442"/>
            <a:ext cx="3635926" cy="435575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AB2EA78-AEB3-469B-9025-3B17201A45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23416" y="1475234"/>
            <a:ext cx="3214307" cy="2901694"/>
          </a:xfrm>
        </p:spPr>
        <p:txBody>
          <a:bodyPr rtlCol="0" anchor="b">
            <a:noAutofit/>
          </a:bodyPr>
          <a:lstStyle/>
          <a:p>
            <a:r>
              <a:rPr lang="es-MX" sz="3600" dirty="0">
                <a:solidFill>
                  <a:schemeClr val="tx1"/>
                </a:solidFill>
              </a:rPr>
              <a:t>Patentes</a:t>
            </a:r>
            <a:br>
              <a:rPr lang="es-MX" sz="3600" dirty="0">
                <a:solidFill>
                  <a:schemeClr val="tx1"/>
                </a:solidFill>
              </a:rPr>
            </a:br>
            <a:r>
              <a:rPr lang="es-MX" sz="3600" dirty="0">
                <a:solidFill>
                  <a:schemeClr val="tx1"/>
                </a:solidFill>
              </a:rPr>
              <a:t>solicitadas por la Webpi (SAPI)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55E1F2F-E259-4EA8-9FFD-3A10AF5418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27750" y="4608576"/>
            <a:ext cx="3205640" cy="774186"/>
          </a:xfrm>
        </p:spPr>
        <p:txBody>
          <a:bodyPr rtlCol="0" anchor="t">
            <a:normAutofit/>
          </a:bodyPr>
          <a:lstStyle/>
          <a:p>
            <a:pPr rtl="0">
              <a:lnSpc>
                <a:spcPct val="100000"/>
              </a:lnSpc>
            </a:pPr>
            <a:r>
              <a:rPr lang="es-MX" sz="1600" dirty="0"/>
              <a:t>Abril 2025</a:t>
            </a:r>
          </a:p>
          <a:p>
            <a:pPr rtl="0">
              <a:lnSpc>
                <a:spcPct val="100000"/>
              </a:lnSpc>
            </a:pPr>
            <a:r>
              <a:rPr lang="es-MX" sz="1600" dirty="0"/>
              <a:t>NB</a:t>
            </a:r>
          </a:p>
        </p:txBody>
      </p:sp>
      <p:cxnSp>
        <p:nvCxnSpPr>
          <p:cNvPr id="37" name="Conector recto 36">
            <a:extLst>
              <a:ext uri="{FF2B5EF4-FFF2-40B4-BE49-F238E27FC236}">
                <a16:creationId xmlns:a16="http://schemas.microsoft.com/office/drawing/2014/main" id="{96D07482-83A3-4451-943C-B46961082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76090" y="4508519"/>
            <a:ext cx="310896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ángulo 38">
            <a:extLst>
              <a:ext uri="{FF2B5EF4-FFF2-40B4-BE49-F238E27FC236}">
                <a16:creationId xmlns:a16="http://schemas.microsoft.com/office/drawing/2014/main" id="{EDC90921-9082-491B-940E-827D679F34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262626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pic>
        <p:nvPicPr>
          <p:cNvPr id="6" name="Picture 5" descr="A picture containing icon&#10;&#10;Description automatically generated">
            <a:extLst>
              <a:ext uri="{FF2B5EF4-FFF2-40B4-BE49-F238E27FC236}">
                <a16:creationId xmlns:a16="http://schemas.microsoft.com/office/drawing/2014/main" id="{D1BE0652-B392-6C87-E67E-3FEBD672D69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5358" t="16098" r="13392" b="19721"/>
          <a:stretch/>
        </p:blipFill>
        <p:spPr>
          <a:xfrm>
            <a:off x="10742125" y="4607601"/>
            <a:ext cx="542925" cy="48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7478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F09D0A0-DB0F-ED3C-E50C-337DDBE75C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5830" y="748579"/>
            <a:ext cx="5314276" cy="511985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49FDBC4-EFFC-3935-968D-3E5FBD5CA2BC}"/>
              </a:ext>
            </a:extLst>
          </p:cNvPr>
          <p:cNvSpPr txBox="1"/>
          <p:nvPr/>
        </p:nvSpPr>
        <p:spPr>
          <a:xfrm>
            <a:off x="2472322" y="227642"/>
            <a:ext cx="11185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4A67BA-D809-F2F3-F3D9-A4C50C4B4CD4}"/>
              </a:ext>
            </a:extLst>
          </p:cNvPr>
          <p:cNvSpPr txBox="1"/>
          <p:nvPr/>
        </p:nvSpPr>
        <p:spPr>
          <a:xfrm>
            <a:off x="7915671" y="225360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6E22246-5184-8DC9-7C38-43A8CF7212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368" y="748579"/>
            <a:ext cx="5314277" cy="51198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6B52104-A7A1-6123-855C-DCAAD4250B6A}"/>
              </a:ext>
            </a:extLst>
          </p:cNvPr>
          <p:cNvSpPr txBox="1"/>
          <p:nvPr/>
        </p:nvSpPr>
        <p:spPr>
          <a:xfrm>
            <a:off x="3523890" y="1271799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273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77A1757-0E85-440E-4D94-E84BEA23158A}"/>
              </a:ext>
            </a:extLst>
          </p:cNvPr>
          <p:cNvSpPr txBox="1"/>
          <p:nvPr/>
        </p:nvSpPr>
        <p:spPr>
          <a:xfrm>
            <a:off x="9197196" y="1271798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279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63541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DD07DE1-99DB-EA4D-47B0-6CE7B14DCF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4357" y="800337"/>
            <a:ext cx="5314276" cy="511985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F09D0A0-DB0F-ED3C-E50C-337DDBE75C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143" y="800337"/>
            <a:ext cx="5314276" cy="511985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34A67BA-D809-F2F3-F3D9-A4C50C4B4CD4}"/>
              </a:ext>
            </a:extLst>
          </p:cNvPr>
          <p:cNvSpPr txBox="1"/>
          <p:nvPr/>
        </p:nvSpPr>
        <p:spPr>
          <a:xfrm>
            <a:off x="2204984" y="277118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77A1757-0E85-440E-4D94-E84BEA23158A}"/>
              </a:ext>
            </a:extLst>
          </p:cNvPr>
          <p:cNvSpPr txBox="1"/>
          <p:nvPr/>
        </p:nvSpPr>
        <p:spPr>
          <a:xfrm>
            <a:off x="3516546" y="915871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279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11BE882-D61A-2ABB-D429-221639053090}"/>
              </a:ext>
            </a:extLst>
          </p:cNvPr>
          <p:cNvSpPr txBox="1"/>
          <p:nvPr/>
        </p:nvSpPr>
        <p:spPr>
          <a:xfrm>
            <a:off x="8133930" y="277117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2024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393A4B4-9411-3A2B-2C5E-C5E2DDE6FDF1}"/>
              </a:ext>
            </a:extLst>
          </p:cNvPr>
          <p:cNvSpPr txBox="1"/>
          <p:nvPr/>
        </p:nvSpPr>
        <p:spPr>
          <a:xfrm>
            <a:off x="9383271" y="915870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271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38009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43E20F-B8B4-4847-769D-949C5662F3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279700F-1F96-1C8C-DB4B-5519803B27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7907" y="800337"/>
            <a:ext cx="5314276" cy="511985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34A5997-FFBD-137B-799D-6E3131650C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136" y="800337"/>
            <a:ext cx="5314276" cy="511985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FAEF857-1198-C670-B413-50EB1B0E7FBD}"/>
              </a:ext>
            </a:extLst>
          </p:cNvPr>
          <p:cNvSpPr txBox="1"/>
          <p:nvPr/>
        </p:nvSpPr>
        <p:spPr>
          <a:xfrm>
            <a:off x="2204984" y="277118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2024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AB30BA8-B8C8-8087-BADA-5DF32905A835}"/>
              </a:ext>
            </a:extLst>
          </p:cNvPr>
          <p:cNvSpPr txBox="1"/>
          <p:nvPr/>
        </p:nvSpPr>
        <p:spPr>
          <a:xfrm>
            <a:off x="8133930" y="277117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DA3B3BA-C83F-33FD-90CD-E33EBA8DA810}"/>
              </a:ext>
            </a:extLst>
          </p:cNvPr>
          <p:cNvSpPr txBox="1"/>
          <p:nvPr/>
        </p:nvSpPr>
        <p:spPr>
          <a:xfrm>
            <a:off x="3680050" y="915870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271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4" name="Arrow: Up 3">
            <a:extLst>
              <a:ext uri="{FF2B5EF4-FFF2-40B4-BE49-F238E27FC236}">
                <a16:creationId xmlns:a16="http://schemas.microsoft.com/office/drawing/2014/main" id="{17F45CCB-4442-86B1-5C61-3AD1FDF390D2}"/>
              </a:ext>
            </a:extLst>
          </p:cNvPr>
          <p:cNvSpPr/>
          <p:nvPr/>
        </p:nvSpPr>
        <p:spPr>
          <a:xfrm>
            <a:off x="1816618" y="5826830"/>
            <a:ext cx="563418" cy="461665"/>
          </a:xfrm>
          <a:prstGeom prst="upArrow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391822A-DA8B-DB1B-404F-41E13397CFDE}"/>
              </a:ext>
            </a:extLst>
          </p:cNvPr>
          <p:cNvSpPr/>
          <p:nvPr/>
        </p:nvSpPr>
        <p:spPr>
          <a:xfrm>
            <a:off x="2369113" y="5842732"/>
            <a:ext cx="604653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VE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88</a:t>
            </a:r>
            <a:endParaRPr lang="es-MX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043E5E9-66A7-6A36-A8D6-A2952A8700EE}"/>
              </a:ext>
            </a:extLst>
          </p:cNvPr>
          <p:cNvSpPr txBox="1"/>
          <p:nvPr/>
        </p:nvSpPr>
        <p:spPr>
          <a:xfrm>
            <a:off x="9509275" y="915869"/>
            <a:ext cx="1784036" cy="461665"/>
          </a:xfrm>
          <a:custGeom>
            <a:avLst/>
            <a:gdLst>
              <a:gd name="connsiteX0" fmla="*/ 0 w 1784036"/>
              <a:gd name="connsiteY0" fmla="*/ 0 h 461665"/>
              <a:gd name="connsiteX1" fmla="*/ 558998 w 1784036"/>
              <a:gd name="connsiteY1" fmla="*/ 0 h 461665"/>
              <a:gd name="connsiteX2" fmla="*/ 1189357 w 1784036"/>
              <a:gd name="connsiteY2" fmla="*/ 0 h 461665"/>
              <a:gd name="connsiteX3" fmla="*/ 1784036 w 1784036"/>
              <a:gd name="connsiteY3" fmla="*/ 0 h 461665"/>
              <a:gd name="connsiteX4" fmla="*/ 1784036 w 1784036"/>
              <a:gd name="connsiteY4" fmla="*/ 461665 h 461665"/>
              <a:gd name="connsiteX5" fmla="*/ 1189357 w 1784036"/>
              <a:gd name="connsiteY5" fmla="*/ 461665 h 461665"/>
              <a:gd name="connsiteX6" fmla="*/ 558998 w 1784036"/>
              <a:gd name="connsiteY6" fmla="*/ 461665 h 461665"/>
              <a:gd name="connsiteX7" fmla="*/ 0 w 1784036"/>
              <a:gd name="connsiteY7" fmla="*/ 461665 h 461665"/>
              <a:gd name="connsiteX8" fmla="*/ 0 w 1784036"/>
              <a:gd name="connsiteY8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84036" h="461665" extrusionOk="0">
                <a:moveTo>
                  <a:pt x="0" y="0"/>
                </a:moveTo>
                <a:cubicBezTo>
                  <a:pt x="261128" y="-4992"/>
                  <a:pt x="394459" y="660"/>
                  <a:pt x="558998" y="0"/>
                </a:cubicBezTo>
                <a:cubicBezTo>
                  <a:pt x="723537" y="-660"/>
                  <a:pt x="955759" y="48483"/>
                  <a:pt x="1189357" y="0"/>
                </a:cubicBezTo>
                <a:cubicBezTo>
                  <a:pt x="1422955" y="-48483"/>
                  <a:pt x="1578893" y="25239"/>
                  <a:pt x="1784036" y="0"/>
                </a:cubicBezTo>
                <a:cubicBezTo>
                  <a:pt x="1833977" y="202046"/>
                  <a:pt x="1732705" y="264830"/>
                  <a:pt x="1784036" y="461665"/>
                </a:cubicBezTo>
                <a:cubicBezTo>
                  <a:pt x="1644594" y="527573"/>
                  <a:pt x="1381380" y="422865"/>
                  <a:pt x="1189357" y="461665"/>
                </a:cubicBezTo>
                <a:cubicBezTo>
                  <a:pt x="997334" y="500465"/>
                  <a:pt x="718096" y="420248"/>
                  <a:pt x="558998" y="461665"/>
                </a:cubicBezTo>
                <a:cubicBezTo>
                  <a:pt x="399900" y="503082"/>
                  <a:pt x="152524" y="435034"/>
                  <a:pt x="0" y="461665"/>
                </a:cubicBezTo>
                <a:cubicBezTo>
                  <a:pt x="-3559" y="341905"/>
                  <a:pt x="55089" y="122424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60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81467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83AD1B3-62E7-ED3E-18D0-6510224BE1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30526"/>
            <a:ext cx="12192000" cy="5196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6163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FEDCE5E-3F6A-A6A2-5E82-2F3145F55D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748578"/>
            <a:ext cx="5328679" cy="511985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49FDBC4-EFFC-3935-968D-3E5FBD5CA2BC}"/>
              </a:ext>
            </a:extLst>
          </p:cNvPr>
          <p:cNvSpPr txBox="1"/>
          <p:nvPr/>
        </p:nvSpPr>
        <p:spPr>
          <a:xfrm>
            <a:off x="2472322" y="227642"/>
            <a:ext cx="11185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4A67BA-D809-F2F3-F3D9-A4C50C4B4CD4}"/>
              </a:ext>
            </a:extLst>
          </p:cNvPr>
          <p:cNvSpPr txBox="1"/>
          <p:nvPr/>
        </p:nvSpPr>
        <p:spPr>
          <a:xfrm>
            <a:off x="7915671" y="225360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5DC6080-0A34-E1C4-59B9-C8B7217D04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606" y="748579"/>
            <a:ext cx="5328679" cy="511985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AFD68B6-5802-C842-520D-6B82F7072662}"/>
              </a:ext>
            </a:extLst>
          </p:cNvPr>
          <p:cNvSpPr txBox="1"/>
          <p:nvPr/>
        </p:nvSpPr>
        <p:spPr>
          <a:xfrm>
            <a:off x="3523890" y="1271799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12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41D5C2-6333-CA53-6A32-94D5007B7663}"/>
              </a:ext>
            </a:extLst>
          </p:cNvPr>
          <p:cNvSpPr txBox="1"/>
          <p:nvPr/>
        </p:nvSpPr>
        <p:spPr>
          <a:xfrm>
            <a:off x="9496630" y="1271799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88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62430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40579BF-3A64-1A8E-A509-C1CE5119A9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4057" y="776859"/>
            <a:ext cx="5313220" cy="5105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D2A90BB-C783-3303-0D14-ED6FA41EFA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173" y="776859"/>
            <a:ext cx="5328679" cy="511985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249C592-4067-A57F-D1DA-2925EF2B68BB}"/>
              </a:ext>
            </a:extLst>
          </p:cNvPr>
          <p:cNvSpPr txBox="1"/>
          <p:nvPr/>
        </p:nvSpPr>
        <p:spPr>
          <a:xfrm>
            <a:off x="8333102" y="268492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2024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75858AA-478E-4970-8740-1562FF88AAA7}"/>
              </a:ext>
            </a:extLst>
          </p:cNvPr>
          <p:cNvSpPr txBox="1"/>
          <p:nvPr/>
        </p:nvSpPr>
        <p:spPr>
          <a:xfrm>
            <a:off x="9551090" y="1299261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56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59BCB0B-5F05-BDA2-5321-0260A2034AE8}"/>
              </a:ext>
            </a:extLst>
          </p:cNvPr>
          <p:cNvSpPr txBox="1"/>
          <p:nvPr/>
        </p:nvSpPr>
        <p:spPr>
          <a:xfrm>
            <a:off x="2419844" y="253641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D2EDCD5-1197-6016-A264-E4FFB9A1B27D}"/>
              </a:ext>
            </a:extLst>
          </p:cNvPr>
          <p:cNvSpPr txBox="1"/>
          <p:nvPr/>
        </p:nvSpPr>
        <p:spPr>
          <a:xfrm>
            <a:off x="4000803" y="1300080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88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87365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3B99CF-DE53-9759-88A0-9B75351A43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E454E49B-5D03-2AEE-4CEC-B0E23CB450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2825" y="776859"/>
            <a:ext cx="5313220" cy="5105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BD9EFF6-8EDA-6D2B-DCB1-FC0B15B3F8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182" y="776859"/>
            <a:ext cx="5313220" cy="5105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699D055-31A6-F7F3-58D3-4818257E3886}"/>
              </a:ext>
            </a:extLst>
          </p:cNvPr>
          <p:cNvSpPr txBox="1"/>
          <p:nvPr/>
        </p:nvSpPr>
        <p:spPr>
          <a:xfrm>
            <a:off x="8333102" y="268492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10DA27A-DF7C-026A-BB82-84FF6FA39A84}"/>
              </a:ext>
            </a:extLst>
          </p:cNvPr>
          <p:cNvSpPr txBox="1"/>
          <p:nvPr/>
        </p:nvSpPr>
        <p:spPr>
          <a:xfrm>
            <a:off x="3546215" y="1299261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56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74C3C86-90CA-CD6D-CE57-3BB61C7BF882}"/>
              </a:ext>
            </a:extLst>
          </p:cNvPr>
          <p:cNvSpPr txBox="1"/>
          <p:nvPr/>
        </p:nvSpPr>
        <p:spPr>
          <a:xfrm>
            <a:off x="2419844" y="253641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2024</a:t>
            </a:r>
          </a:p>
        </p:txBody>
      </p:sp>
      <p:sp>
        <p:nvSpPr>
          <p:cNvPr id="3" name="Arrow: Up 2">
            <a:extLst>
              <a:ext uri="{FF2B5EF4-FFF2-40B4-BE49-F238E27FC236}">
                <a16:creationId xmlns:a16="http://schemas.microsoft.com/office/drawing/2014/main" id="{B746CB66-3CAF-CD56-31AA-134534564E31}"/>
              </a:ext>
            </a:extLst>
          </p:cNvPr>
          <p:cNvSpPr/>
          <p:nvPr/>
        </p:nvSpPr>
        <p:spPr>
          <a:xfrm>
            <a:off x="1669446" y="5842404"/>
            <a:ext cx="563418" cy="461665"/>
          </a:xfrm>
          <a:prstGeom prst="upArrow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DD1F7E6-E987-EBC5-1E40-920E6E30812A}"/>
              </a:ext>
            </a:extLst>
          </p:cNvPr>
          <p:cNvSpPr/>
          <p:nvPr/>
        </p:nvSpPr>
        <p:spPr>
          <a:xfrm>
            <a:off x="2246204" y="5842404"/>
            <a:ext cx="59958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VE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15</a:t>
            </a:r>
            <a:endParaRPr lang="es-MX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78D738E-6F77-59D6-B396-FA4D0D973A32}"/>
              </a:ext>
            </a:extLst>
          </p:cNvPr>
          <p:cNvSpPr txBox="1"/>
          <p:nvPr/>
        </p:nvSpPr>
        <p:spPr>
          <a:xfrm>
            <a:off x="9474360" y="1299260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12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58079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AE9A51A-AE8C-0144-A15A-7E3E261DDA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06946"/>
            <a:ext cx="12192000" cy="4644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4627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E6798B1-D6C7-7D10-A452-3B1AF72C33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04" y="1906621"/>
            <a:ext cx="12165786" cy="3035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8299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8E561C7-015F-03CA-3433-A6865C1A33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2681" y="539245"/>
            <a:ext cx="9766638" cy="577950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B1A0832-81E9-97A2-866C-8AC62EF7DA65}"/>
              </a:ext>
            </a:extLst>
          </p:cNvPr>
          <p:cNvSpPr txBox="1"/>
          <p:nvPr/>
        </p:nvSpPr>
        <p:spPr>
          <a:xfrm>
            <a:off x="4940876" y="20245"/>
            <a:ext cx="17800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/>
              <a:t>Abril 2025</a:t>
            </a:r>
          </a:p>
        </p:txBody>
      </p:sp>
      <p:pic>
        <p:nvPicPr>
          <p:cNvPr id="5" name="Picture 4" descr="A picture containing icon&#10;&#10;Description automatically generated">
            <a:extLst>
              <a:ext uri="{FF2B5EF4-FFF2-40B4-BE49-F238E27FC236}">
                <a16:creationId xmlns:a16="http://schemas.microsoft.com/office/drawing/2014/main" id="{6CA781C0-1CDA-32E4-0B04-07A1BE1752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358" t="16098" r="13392" b="19721"/>
          <a:stretch/>
        </p:blipFill>
        <p:spPr>
          <a:xfrm>
            <a:off x="4669413" y="1062465"/>
            <a:ext cx="542925" cy="48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83840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DBFE7D7-9AE6-5EB7-FC71-7C6530E601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2681" y="539245"/>
            <a:ext cx="9766638" cy="577950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B1A0832-81E9-97A2-866C-8AC62EF7DA65}"/>
              </a:ext>
            </a:extLst>
          </p:cNvPr>
          <p:cNvSpPr txBox="1"/>
          <p:nvPr/>
        </p:nvSpPr>
        <p:spPr>
          <a:xfrm>
            <a:off x="4940876" y="20245"/>
            <a:ext cx="27558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/>
              <a:t>Enero-Abril 2025</a:t>
            </a:r>
          </a:p>
        </p:txBody>
      </p:sp>
      <p:pic>
        <p:nvPicPr>
          <p:cNvPr id="6" name="Picture 5" descr="A picture containing icon&#10;&#10;Description automatically generated">
            <a:extLst>
              <a:ext uri="{FF2B5EF4-FFF2-40B4-BE49-F238E27FC236}">
                <a16:creationId xmlns:a16="http://schemas.microsoft.com/office/drawing/2014/main" id="{C85F9058-58A6-A8D3-5914-3CF3BCE6EC9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358" t="16098" r="13392" b="19721"/>
          <a:stretch/>
        </p:blipFill>
        <p:spPr>
          <a:xfrm>
            <a:off x="1551929" y="1059119"/>
            <a:ext cx="542925" cy="48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177520"/>
      </p:ext>
    </p:extLst>
  </p:cSld>
  <p:clrMapOvr>
    <a:masterClrMapping/>
  </p:clrMapOvr>
</p:sld>
</file>

<file path=ppt/theme/theme1.xml><?xml version="1.0" encoding="utf-8"?>
<a:theme xmlns:a="http://schemas.openxmlformats.org/drawingml/2006/main" name="1_RetrospectVTI">
  <a:themeElements>
    <a:clrScheme name="Custom 34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EC7016"/>
      </a:accent1>
      <a:accent2>
        <a:srgbClr val="F8931D"/>
      </a:accent2>
      <a:accent3>
        <a:srgbClr val="CE8D3E"/>
      </a:accent3>
      <a:accent4>
        <a:srgbClr val="E64823"/>
      </a:accent4>
      <a:accent5>
        <a:srgbClr val="FFCA08"/>
      </a:accent5>
      <a:accent6>
        <a:srgbClr val="9C6A6A"/>
      </a:accent6>
      <a:hlink>
        <a:srgbClr val="2998E3"/>
      </a:hlink>
      <a:folHlink>
        <a:srgbClr val="7F723D"/>
      </a:folHlink>
    </a:clrScheme>
    <a:fontScheme name="Poppins">
      <a:majorFont>
        <a:latin typeface="Poppins"/>
        <a:ea typeface=""/>
        <a:cs typeface=""/>
      </a:majorFont>
      <a:minorFont>
        <a:latin typeface="Poppins"/>
        <a:ea typeface=""/>
        <a:cs typeface="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4286111_TF22712842.potx" id="{B0BDFD61-5937-4274-9DC0-60A2C3092210}" vid="{AD8ACFFD-D929-413D-A1C2-04EF9C42773C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Parcel">
    <a:dk1>
      <a:srgbClr val="000000"/>
    </a:dk1>
    <a:lt1>
      <a:srgbClr val="FFFFFF"/>
    </a:lt1>
    <a:dk2>
      <a:srgbClr val="4A5356"/>
    </a:dk2>
    <a:lt2>
      <a:srgbClr val="E8E3CE"/>
    </a:lt2>
    <a:accent1>
      <a:srgbClr val="F6A21D"/>
    </a:accent1>
    <a:accent2>
      <a:srgbClr val="9BAFB5"/>
    </a:accent2>
    <a:accent3>
      <a:srgbClr val="C96731"/>
    </a:accent3>
    <a:accent4>
      <a:srgbClr val="9CA383"/>
    </a:accent4>
    <a:accent5>
      <a:srgbClr val="87795D"/>
    </a:accent5>
    <a:accent6>
      <a:srgbClr val="A0988C"/>
    </a:accent6>
    <a:hlink>
      <a:srgbClr val="00B0F0"/>
    </a:hlink>
    <a:folHlink>
      <a:srgbClr val="738F97"/>
    </a:folHlink>
  </a:clrScheme>
</a:themeOverride>
</file>

<file path=ppt/theme/themeOverride2.xml><?xml version="1.0" encoding="utf-8"?>
<a:themeOverride xmlns:a="http://schemas.openxmlformats.org/drawingml/2006/main">
  <a:clrScheme name="Parcel">
    <a:dk1>
      <a:srgbClr val="000000"/>
    </a:dk1>
    <a:lt1>
      <a:srgbClr val="FFFFFF"/>
    </a:lt1>
    <a:dk2>
      <a:srgbClr val="4A5356"/>
    </a:dk2>
    <a:lt2>
      <a:srgbClr val="E8E3CE"/>
    </a:lt2>
    <a:accent1>
      <a:srgbClr val="F6A21D"/>
    </a:accent1>
    <a:accent2>
      <a:srgbClr val="9BAFB5"/>
    </a:accent2>
    <a:accent3>
      <a:srgbClr val="C96731"/>
    </a:accent3>
    <a:accent4>
      <a:srgbClr val="9CA383"/>
    </a:accent4>
    <a:accent5>
      <a:srgbClr val="87795D"/>
    </a:accent5>
    <a:accent6>
      <a:srgbClr val="A0988C"/>
    </a:accent6>
    <a:hlink>
      <a:srgbClr val="00B0F0"/>
    </a:hlink>
    <a:folHlink>
      <a:srgbClr val="738F97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3932EF5-314F-409E-8020-FEE5FA0795B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03EEFF0-FB57-4CB4-8BFC-DF397689E2ED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3.xml><?xml version="1.0" encoding="utf-8"?>
<ds:datastoreItem xmlns:ds="http://schemas.openxmlformats.org/officeDocument/2006/customXml" ds:itemID="{AA3F7EDC-E5B4-4BBC-9D2A-CBE6D46C37A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1024</TotalTime>
  <Words>136</Words>
  <Application>Microsoft Office PowerPoint</Application>
  <PresentationFormat>Widescreen</PresentationFormat>
  <Paragraphs>65</Paragraphs>
  <Slides>25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Aptos ExtraBold</vt:lpstr>
      <vt:lpstr>Calibri</vt:lpstr>
      <vt:lpstr>Franklin Gothic Book</vt:lpstr>
      <vt:lpstr>Poppins</vt:lpstr>
      <vt:lpstr>1_RetrospectVTI</vt:lpstr>
      <vt:lpstr>Marcas solicitadas por la Webpi (SAPI)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Patentes solicitadas por la Webpi (SAPI)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Marcas y patentes solicitadas por la Webpi (SAPI)</dc:title>
  <dc:creator>Néstor Bueno</dc:creator>
  <cp:lastModifiedBy>Néstor Bueno</cp:lastModifiedBy>
  <cp:revision>25</cp:revision>
  <dcterms:created xsi:type="dcterms:W3CDTF">2023-05-01T14:43:40Z</dcterms:created>
  <dcterms:modified xsi:type="dcterms:W3CDTF">2025-06-01T12:44:54Z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